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8" r:id="rId8"/>
    <p:sldId id="269" r:id="rId9"/>
    <p:sldId id="260" r:id="rId10"/>
    <p:sldId id="261" r:id="rId11"/>
    <p:sldId id="272" r:id="rId12"/>
    <p:sldId id="262" r:id="rId13"/>
    <p:sldId id="263" r:id="rId14"/>
    <p:sldId id="271" r:id="rId15"/>
    <p:sldId id="264" r:id="rId16"/>
    <p:sldId id="26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DA68B-D731-4842-BE9C-F689469B58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0BC90A-34D8-4E3C-BCAE-F2BABEFA612B}">
      <dgm:prSet/>
      <dgm:spPr/>
      <dgm:t>
        <a:bodyPr/>
        <a:lstStyle/>
        <a:p>
          <a:r>
            <a:rPr lang="en-CA" dirty="0"/>
            <a:t>Your submission can be made from scratch, or it can be an item that you have found and altered.</a:t>
          </a:r>
          <a:endParaRPr lang="en-US" dirty="0"/>
        </a:p>
      </dgm:t>
    </dgm:pt>
    <dgm:pt modelId="{0C531FD1-8C4F-4C52-BA6C-3E11ABD49222}" type="parTrans" cxnId="{0AAF5E73-1EE8-4858-9A90-F8C5B6D12688}">
      <dgm:prSet/>
      <dgm:spPr/>
      <dgm:t>
        <a:bodyPr/>
        <a:lstStyle/>
        <a:p>
          <a:endParaRPr lang="en-US"/>
        </a:p>
      </dgm:t>
    </dgm:pt>
    <dgm:pt modelId="{5675189B-02FA-421F-9398-54D10584C783}" type="sibTrans" cxnId="{0AAF5E73-1EE8-4858-9A90-F8C5B6D12688}">
      <dgm:prSet/>
      <dgm:spPr/>
      <dgm:t>
        <a:bodyPr/>
        <a:lstStyle/>
        <a:p>
          <a:endParaRPr lang="en-US"/>
        </a:p>
      </dgm:t>
    </dgm:pt>
    <dgm:pt modelId="{8D1330F7-E3C8-40D4-8A78-21D708F05517}">
      <dgm:prSet/>
      <dgm:spPr/>
      <dgm:t>
        <a:bodyPr/>
        <a:lstStyle/>
        <a:p>
          <a:r>
            <a:rPr lang="en-CA" dirty="0"/>
            <a:t>You may have to do some research.  The following slides will give you a list of words.  Look them up on an image search, to see what inspires you.</a:t>
          </a:r>
          <a:endParaRPr lang="en-US" dirty="0"/>
        </a:p>
      </dgm:t>
    </dgm:pt>
    <dgm:pt modelId="{EB7B304B-3E4C-4C9D-AFCC-EEEBCB73EFB9}" type="parTrans" cxnId="{A963D5CE-07EB-4CF9-AB43-465268DF1972}">
      <dgm:prSet/>
      <dgm:spPr/>
      <dgm:t>
        <a:bodyPr/>
        <a:lstStyle/>
        <a:p>
          <a:endParaRPr lang="en-US"/>
        </a:p>
      </dgm:t>
    </dgm:pt>
    <dgm:pt modelId="{11DA6DA1-2E09-4926-9CB4-1BB1C838724B}" type="sibTrans" cxnId="{A963D5CE-07EB-4CF9-AB43-465268DF1972}">
      <dgm:prSet/>
      <dgm:spPr/>
      <dgm:t>
        <a:bodyPr/>
        <a:lstStyle/>
        <a:p>
          <a:endParaRPr lang="en-US"/>
        </a:p>
      </dgm:t>
    </dgm:pt>
    <dgm:pt modelId="{90984C00-ACA2-4B75-8A55-961F4026E1A1}">
      <dgm:prSet/>
      <dgm:spPr/>
      <dgm:t>
        <a:bodyPr/>
        <a:lstStyle/>
        <a:p>
          <a:r>
            <a:rPr lang="en-CA"/>
            <a:t>Your project may be useful, functional, crafty, or purely decorative.</a:t>
          </a:r>
          <a:endParaRPr lang="en-US"/>
        </a:p>
      </dgm:t>
    </dgm:pt>
    <dgm:pt modelId="{F33FE4AA-36AA-4BC7-AECE-81624DFC4121}" type="parTrans" cxnId="{E671CC24-2D52-4E7B-B8D2-FA7F7C92427C}">
      <dgm:prSet/>
      <dgm:spPr/>
      <dgm:t>
        <a:bodyPr/>
        <a:lstStyle/>
        <a:p>
          <a:endParaRPr lang="en-US"/>
        </a:p>
      </dgm:t>
    </dgm:pt>
    <dgm:pt modelId="{660D2287-C368-4160-BFA0-2EF1C92AB107}" type="sibTrans" cxnId="{E671CC24-2D52-4E7B-B8D2-FA7F7C92427C}">
      <dgm:prSet/>
      <dgm:spPr/>
      <dgm:t>
        <a:bodyPr/>
        <a:lstStyle/>
        <a:p>
          <a:endParaRPr lang="en-US"/>
        </a:p>
      </dgm:t>
    </dgm:pt>
    <dgm:pt modelId="{20B5B6F1-CB70-4DEF-A2F3-B03AF899CBAD}" type="pres">
      <dgm:prSet presAssocID="{6D6DA68B-D731-4842-BE9C-F689469B58EE}" presName="linear" presStyleCnt="0">
        <dgm:presLayoutVars>
          <dgm:animLvl val="lvl"/>
          <dgm:resizeHandles val="exact"/>
        </dgm:presLayoutVars>
      </dgm:prSet>
      <dgm:spPr/>
    </dgm:pt>
    <dgm:pt modelId="{1F109E9D-33F2-4755-BFA8-2827BFF7C0D4}" type="pres">
      <dgm:prSet presAssocID="{E00BC90A-34D8-4E3C-BCAE-F2BABEFA61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944B36-8200-4E0C-AE33-EA9889D870F7}" type="pres">
      <dgm:prSet presAssocID="{5675189B-02FA-421F-9398-54D10584C783}" presName="spacer" presStyleCnt="0"/>
      <dgm:spPr/>
    </dgm:pt>
    <dgm:pt modelId="{F10D546D-0E0F-4868-AE86-68B359636DB1}" type="pres">
      <dgm:prSet presAssocID="{8D1330F7-E3C8-40D4-8A78-21D708F055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23E64A-D891-4C17-B2BA-4EAC928E7E47}" type="pres">
      <dgm:prSet presAssocID="{11DA6DA1-2E09-4926-9CB4-1BB1C838724B}" presName="spacer" presStyleCnt="0"/>
      <dgm:spPr/>
    </dgm:pt>
    <dgm:pt modelId="{EE13217E-F828-43E7-9681-A72D54A40001}" type="pres">
      <dgm:prSet presAssocID="{90984C00-ACA2-4B75-8A55-961F4026E1A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44B2218-B7F7-45C2-AEA7-907F3E3791C0}" type="presOf" srcId="{6D6DA68B-D731-4842-BE9C-F689469B58EE}" destId="{20B5B6F1-CB70-4DEF-A2F3-B03AF899CBAD}" srcOrd="0" destOrd="0" presId="urn:microsoft.com/office/officeart/2005/8/layout/vList2"/>
    <dgm:cxn modelId="{09867B19-C3CB-4226-B7B3-49183898CE24}" type="presOf" srcId="{8D1330F7-E3C8-40D4-8A78-21D708F05517}" destId="{F10D546D-0E0F-4868-AE86-68B359636DB1}" srcOrd="0" destOrd="0" presId="urn:microsoft.com/office/officeart/2005/8/layout/vList2"/>
    <dgm:cxn modelId="{F805221B-00A4-440D-8503-9FFD6D3A43E7}" type="presOf" srcId="{90984C00-ACA2-4B75-8A55-961F4026E1A1}" destId="{EE13217E-F828-43E7-9681-A72D54A40001}" srcOrd="0" destOrd="0" presId="urn:microsoft.com/office/officeart/2005/8/layout/vList2"/>
    <dgm:cxn modelId="{E671CC24-2D52-4E7B-B8D2-FA7F7C92427C}" srcId="{6D6DA68B-D731-4842-BE9C-F689469B58EE}" destId="{90984C00-ACA2-4B75-8A55-961F4026E1A1}" srcOrd="2" destOrd="0" parTransId="{F33FE4AA-36AA-4BC7-AECE-81624DFC4121}" sibTransId="{660D2287-C368-4160-BFA0-2EF1C92AB107}"/>
    <dgm:cxn modelId="{0AAF5E73-1EE8-4858-9A90-F8C5B6D12688}" srcId="{6D6DA68B-D731-4842-BE9C-F689469B58EE}" destId="{E00BC90A-34D8-4E3C-BCAE-F2BABEFA612B}" srcOrd="0" destOrd="0" parTransId="{0C531FD1-8C4F-4C52-BA6C-3E11ABD49222}" sibTransId="{5675189B-02FA-421F-9398-54D10584C783}"/>
    <dgm:cxn modelId="{A963D5CE-07EB-4CF9-AB43-465268DF1972}" srcId="{6D6DA68B-D731-4842-BE9C-F689469B58EE}" destId="{8D1330F7-E3C8-40D4-8A78-21D708F05517}" srcOrd="1" destOrd="0" parTransId="{EB7B304B-3E4C-4C9D-AFCC-EEEBCB73EFB9}" sibTransId="{11DA6DA1-2E09-4926-9CB4-1BB1C838724B}"/>
    <dgm:cxn modelId="{3A501FD6-7680-4570-BEC5-7B08E706A52A}" type="presOf" srcId="{E00BC90A-34D8-4E3C-BCAE-F2BABEFA612B}" destId="{1F109E9D-33F2-4755-BFA8-2827BFF7C0D4}" srcOrd="0" destOrd="0" presId="urn:microsoft.com/office/officeart/2005/8/layout/vList2"/>
    <dgm:cxn modelId="{D3C469D9-B998-42B9-A3B4-CAE6BACE99F6}" type="presParOf" srcId="{20B5B6F1-CB70-4DEF-A2F3-B03AF899CBAD}" destId="{1F109E9D-33F2-4755-BFA8-2827BFF7C0D4}" srcOrd="0" destOrd="0" presId="urn:microsoft.com/office/officeart/2005/8/layout/vList2"/>
    <dgm:cxn modelId="{90924B02-2831-4A73-8D04-92F3BE5DD06C}" type="presParOf" srcId="{20B5B6F1-CB70-4DEF-A2F3-B03AF899CBAD}" destId="{62944B36-8200-4E0C-AE33-EA9889D870F7}" srcOrd="1" destOrd="0" presId="urn:microsoft.com/office/officeart/2005/8/layout/vList2"/>
    <dgm:cxn modelId="{21DA515E-19FC-412D-84C7-9366F1B865BF}" type="presParOf" srcId="{20B5B6F1-CB70-4DEF-A2F3-B03AF899CBAD}" destId="{F10D546D-0E0F-4868-AE86-68B359636DB1}" srcOrd="2" destOrd="0" presId="urn:microsoft.com/office/officeart/2005/8/layout/vList2"/>
    <dgm:cxn modelId="{54C1AB03-E2A9-4B55-85D2-7327BB0AD680}" type="presParOf" srcId="{20B5B6F1-CB70-4DEF-A2F3-B03AF899CBAD}" destId="{4C23E64A-D891-4C17-B2BA-4EAC928E7E47}" srcOrd="3" destOrd="0" presId="urn:microsoft.com/office/officeart/2005/8/layout/vList2"/>
    <dgm:cxn modelId="{17A1BBEF-2C04-4F71-9E83-2839453EFC70}" type="presParOf" srcId="{20B5B6F1-CB70-4DEF-A2F3-B03AF899CBAD}" destId="{EE13217E-F828-43E7-9681-A72D54A400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09E9D-33F2-4755-BFA8-2827BFF7C0D4}">
      <dsp:nvSpPr>
        <dsp:cNvPr id="0" name=""/>
        <dsp:cNvSpPr/>
      </dsp:nvSpPr>
      <dsp:spPr>
        <a:xfrm>
          <a:off x="0" y="38246"/>
          <a:ext cx="5257800" cy="17613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Your submission can be made from scratch, or it can be an item that you have found and altered.</a:t>
          </a:r>
          <a:endParaRPr lang="en-US" sz="2500" kern="1200" dirty="0"/>
        </a:p>
      </dsp:txBody>
      <dsp:txXfrm>
        <a:off x="85984" y="124230"/>
        <a:ext cx="5085832" cy="1589430"/>
      </dsp:txXfrm>
    </dsp:sp>
    <dsp:sp modelId="{F10D546D-0E0F-4868-AE86-68B359636DB1}">
      <dsp:nvSpPr>
        <dsp:cNvPr id="0" name=""/>
        <dsp:cNvSpPr/>
      </dsp:nvSpPr>
      <dsp:spPr>
        <a:xfrm>
          <a:off x="0" y="1871644"/>
          <a:ext cx="5257800" cy="176139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You may have to do some research.  The following slides will give you a list of words.  Look them up on an image search, to see what inspires you.</a:t>
          </a:r>
          <a:endParaRPr lang="en-US" sz="2500" kern="1200" dirty="0"/>
        </a:p>
      </dsp:txBody>
      <dsp:txXfrm>
        <a:off x="85984" y="1957628"/>
        <a:ext cx="5085832" cy="1589430"/>
      </dsp:txXfrm>
    </dsp:sp>
    <dsp:sp modelId="{EE13217E-F828-43E7-9681-A72D54A40001}">
      <dsp:nvSpPr>
        <dsp:cNvPr id="0" name=""/>
        <dsp:cNvSpPr/>
      </dsp:nvSpPr>
      <dsp:spPr>
        <a:xfrm>
          <a:off x="0" y="3705043"/>
          <a:ext cx="5257800" cy="17613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Your project may be useful, functional, crafty, or purely decorative.</a:t>
          </a:r>
          <a:endParaRPr lang="en-US" sz="2500" kern="1200"/>
        </a:p>
      </dsp:txBody>
      <dsp:txXfrm>
        <a:off x="85984" y="3791027"/>
        <a:ext cx="5085832" cy="1589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6DE1-B5C9-4061-88E1-B0DE87E09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7BBF8-99F1-4F79-BBFC-544000F65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560BC-3B5C-4B52-8EE0-3691C4CE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CA55-F8FA-415F-9F5D-4CE2AA979CB7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96BC6-D807-4E97-8006-520D8626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B9B57-4DAD-4F4C-804D-30EE97B0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6401-E4E4-4680-8B3E-92666FEBE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9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0C99-FFD2-4974-AD8C-11009B71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37D48-BB08-4D11-A363-4F4D9ABE5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4FB7E-F2F7-41FE-BBD5-BFA3837E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CA55-F8FA-415F-9F5D-4CE2AA979CB7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2B259-C28D-4F70-87B2-6D5C8E47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EE2B2-C99A-4F03-9E18-51930A29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6401-E4E4-4680-8B3E-92666FEBE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10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6B134-0233-44F0-9981-E68C9C71C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BC91E-C487-4749-A194-3F9B663F8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F6B7A-0C64-4AAE-9E7B-7F0012E7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CA55-F8FA-415F-9F5D-4CE2AA979CB7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B807A-0864-4180-B7EC-2A940759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2CD22-C49A-4D88-91A2-70554697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6401-E4E4-4680-8B3E-92666FEBE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85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FD03B-4282-4C7E-ADA8-22737899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8F90-7381-4216-9B25-EA621FD01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08EFA-E622-4343-81CA-92E41CC6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CA55-F8FA-415F-9F5D-4CE2AA979CB7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88ADE-6424-4EF1-8976-8E310E31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1F9C0-BC57-4272-9E28-38115FFA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6401-E4E4-4680-8B3E-92666FEBE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16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A9B9-1CD7-4602-87C5-457A1D1B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2DF94-1FC1-4D1C-9802-BDB5A9ACE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13AC2-17D1-40CB-B51E-EA5DDC8A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CA55-F8FA-415F-9F5D-4CE2AA979CB7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D253D-F71F-4359-8F9A-9887E72F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DE433-E800-4F7F-8967-6F45562D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6401-E4E4-4680-8B3E-92666FEBE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87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CECE-4898-41B9-BE38-6E371C27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E11C-6B24-48C4-96BB-6299F26C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05037-5048-4549-A271-571179855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ECA99-0DB5-47D8-BFCA-67742DB0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CA55-F8FA-415F-9F5D-4CE2AA979CB7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BC8E4-61A7-4DEF-93A3-A24836E1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86DE1-2A79-49CF-980D-CBB8F4CD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6401-E4E4-4680-8B3E-92666FEBE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585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9811-1937-46E2-B5CD-CB70354E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FA70-D5BE-4E01-88AF-336155B8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72E8F-50CA-44B6-98DC-61B565EFA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47B61-FCE7-499E-993D-8741EC2FD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8680E-269B-47A7-BD70-A376862F3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5BC8B-506B-4A44-B57D-EB05F4FC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CA55-F8FA-415F-9F5D-4CE2AA979CB7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2F9DEE-35ED-4B64-B5B8-E60627C9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18C8C-B58D-4E26-A13C-CA8060FD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6401-E4E4-4680-8B3E-92666FEBE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747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B135-1D9E-49C3-8BA2-FE574DA1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C84E6-1694-40CE-AF02-ACB06B2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CA55-F8FA-415F-9F5D-4CE2AA979CB7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141C3-0C54-4765-9A7B-62D6312D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57574-2127-4E10-820A-D8D45279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6401-E4E4-4680-8B3E-92666FEBE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1CEBD-A7DD-4AD3-B545-117C9F79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CA55-F8FA-415F-9F5D-4CE2AA979CB7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31B2A-3A66-49AB-9894-807574D5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F06D3-2CEC-4BCA-B9B0-E3F28A67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6401-E4E4-4680-8B3E-92666FEBE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3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E848-3D90-441B-8A19-0F32A2C5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604E3-FDF5-4F79-82C0-0DB07C410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3C067-95E9-4131-A44F-5E1CE0E72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3DF2B-E2C6-4750-85B3-733E130B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CA55-F8FA-415F-9F5D-4CE2AA979CB7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246BD-48DF-4756-8F11-122A8729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6A60F-1EBE-4ABB-B314-DF6D6C54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6401-E4E4-4680-8B3E-92666FEBE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75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24A6-D34D-4DF8-B0A8-ED457469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3BBFDD-3599-4A14-952E-776F372A7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FE931-4CCF-4425-B973-6FE0BC9EC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FBDE5-EA31-41AD-9707-CF963003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CA55-F8FA-415F-9F5D-4CE2AA979CB7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E68D4-D84B-4668-9698-D4A34E9D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FDE13-3315-425A-9CAE-5602D0E8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6401-E4E4-4680-8B3E-92666FEBE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13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6A088-4DF8-49E1-A3DA-356F0853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2E7AD-4D31-4602-8020-972B4594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8CE3B-A2E1-4EA8-A84D-BF0A40CA3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CA55-F8FA-415F-9F5D-4CE2AA979CB7}" type="datetimeFigureOut">
              <a:rPr lang="en-CA" smtClean="0"/>
              <a:t>2020-12-05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783E0-E50C-40D0-BB40-CED9B75F5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2A202-5840-4FD7-8C9F-1A3A43A3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A6401-E4E4-4680-8B3E-92666FEBED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710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st of Mixed Media Art Journal #6 | Nela Dunato Art &amp; Design">
            <a:extLst>
              <a:ext uri="{FF2B5EF4-FFF2-40B4-BE49-F238E27FC236}">
                <a16:creationId xmlns:a16="http://schemas.microsoft.com/office/drawing/2014/main" id="{1C471374-E832-4A66-AD73-E47D68CD5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511" r="-1" b="6819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8CC05-7A48-4721-A509-EBE039A88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CA" sz="4400"/>
              <a:t>Module 4 Assignment 3:</a:t>
            </a:r>
            <a:br>
              <a:rPr lang="en-CA" sz="4400"/>
            </a:br>
            <a:r>
              <a:rPr lang="en-CA" sz="4400"/>
              <a:t>Fibre Art/Mixed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75B1C-8C6E-4E72-A826-AE23997A2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CA" sz="3200" dirty="0"/>
              <a:t>This is an open, “your choice” assignment.</a:t>
            </a:r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06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Mark Lewanski Glass Studios">
            <a:extLst>
              <a:ext uri="{FF2B5EF4-FFF2-40B4-BE49-F238E27FC236}">
                <a16:creationId xmlns:a16="http://schemas.microsoft.com/office/drawing/2014/main" id="{7171C46E-73D6-4788-9D2D-741C21312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r="3010" b="-1"/>
          <a:stretch/>
        </p:blipFill>
        <p:spPr bwMode="auto">
          <a:xfrm>
            <a:off x="4476307" y="59542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A325F-FA2C-494B-9450-1830DB5E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Weaving, Braiding</a:t>
            </a:r>
          </a:p>
        </p:txBody>
      </p:sp>
    </p:spTree>
    <p:extLst>
      <p:ext uri="{BB962C8B-B14F-4D97-AF65-F5344CB8AC3E}">
        <p14:creationId xmlns:p14="http://schemas.microsoft.com/office/powerpoint/2010/main" val="173468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AC62-979C-471F-BEB8-A2CACCD7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Jewellery</a:t>
            </a:r>
          </a:p>
        </p:txBody>
      </p:sp>
      <p:pic>
        <p:nvPicPr>
          <p:cNvPr id="16388" name="Picture 4" descr="Jewellery | Fabric jewelry, Handmade fashion jewelry, Handmade jewelry diy">
            <a:extLst>
              <a:ext uri="{FF2B5EF4-FFF2-40B4-BE49-F238E27FC236}">
                <a16:creationId xmlns:a16="http://schemas.microsoft.com/office/drawing/2014/main" id="{E1E2E174-38E1-4113-8199-BF22F24B6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 r="2" b="2322"/>
          <a:stretch/>
        </p:blipFill>
        <p:spPr bwMode="auto">
          <a:xfrm>
            <a:off x="20" y="1"/>
            <a:ext cx="4848284" cy="43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A picture containing sitting, photo, wooden, topped&#10;&#10;Description automatically generated">
            <a:extLst>
              <a:ext uri="{FF2B5EF4-FFF2-40B4-BE49-F238E27FC236}">
                <a16:creationId xmlns:a16="http://schemas.microsoft.com/office/drawing/2014/main" id="{431F2801-799A-4D99-81C2-4E854CF4D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8" r="-1" b="9336"/>
          <a:stretch/>
        </p:blipFill>
        <p:spPr bwMode="auto">
          <a:xfrm>
            <a:off x="4972050" y="-1"/>
            <a:ext cx="7216902" cy="43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A large blue hat&#10;&#10;Description automatically generated">
            <a:extLst>
              <a:ext uri="{FF2B5EF4-FFF2-40B4-BE49-F238E27FC236}">
                <a16:creationId xmlns:a16="http://schemas.microsoft.com/office/drawing/2014/main" id="{483CD869-B396-4D8B-80B0-47F8FD40F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4" r="-1" b="9964"/>
          <a:stretch/>
        </p:blipFill>
        <p:spPr bwMode="auto">
          <a:xfrm>
            <a:off x="20" y="4472610"/>
            <a:ext cx="4848284" cy="23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5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21F0FCF-7355-427A-9E40-DF3FB89A0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2" r="1" b="5945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1DB47-FE70-464C-B54C-EB224389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Cross-Stitching, NeedlePoint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81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bre art and fashion - Australian National Maritime Museum">
            <a:extLst>
              <a:ext uri="{FF2B5EF4-FFF2-40B4-BE49-F238E27FC236}">
                <a16:creationId xmlns:a16="http://schemas.microsoft.com/office/drawing/2014/main" id="{DEDEE425-8CBB-425E-9978-CB09E9185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r="6077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E006B-4A69-4E80-B7B7-385B5129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CA" sz="3600">
                <a:solidFill>
                  <a:schemeClr val="tx1">
                    <a:lumMod val="85000"/>
                    <a:lumOff val="15000"/>
                  </a:schemeClr>
                </a:solidFill>
              </a:rPr>
              <a:t>Your Own Idea of Fibre Art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4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6" name="Picture 4" descr="Jo Gosling Fibre Art - Home | Facebook">
            <a:extLst>
              <a:ext uri="{FF2B5EF4-FFF2-40B4-BE49-F238E27FC236}">
                <a16:creationId xmlns:a16="http://schemas.microsoft.com/office/drawing/2014/main" id="{661AC6CC-9E17-4A50-8D02-751170130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Twig wall art | Etsy">
            <a:extLst>
              <a:ext uri="{FF2B5EF4-FFF2-40B4-BE49-F238E27FC236}">
                <a16:creationId xmlns:a16="http://schemas.microsoft.com/office/drawing/2014/main" id="{AAFE922C-AD03-4A87-8E5F-24390CFDD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r="17510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76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ixed Media - Lessons - Blendspace">
            <a:extLst>
              <a:ext uri="{FF2B5EF4-FFF2-40B4-BE49-F238E27FC236}">
                <a16:creationId xmlns:a16="http://schemas.microsoft.com/office/drawing/2014/main" id="{65B48AE2-4BEE-4E45-9FD0-E5627278E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6" b="246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F0EB8F-E23A-497A-8815-1457CA39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CA" sz="2800">
                <a:solidFill>
                  <a:srgbClr val="262626"/>
                </a:solidFill>
              </a:rPr>
              <a:t>Your Own Idea of Mixed Media Art</a:t>
            </a:r>
          </a:p>
        </p:txBody>
      </p:sp>
    </p:spTree>
    <p:extLst>
      <p:ext uri="{BB962C8B-B14F-4D97-AF65-F5344CB8AC3E}">
        <p14:creationId xmlns:p14="http://schemas.microsoft.com/office/powerpoint/2010/main" val="301941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ixed Media - Lessons - Blendspace">
            <a:extLst>
              <a:ext uri="{FF2B5EF4-FFF2-40B4-BE49-F238E27FC236}">
                <a16:creationId xmlns:a16="http://schemas.microsoft.com/office/drawing/2014/main" id="{FCFC04E4-2838-4FDD-9A67-33DDB2942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1" b="2101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2D1C6F-317B-4E25-A59A-C754C081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CA" sz="2200">
                <a:solidFill>
                  <a:srgbClr val="262626"/>
                </a:solidFill>
              </a:rPr>
              <a:t>Your Submission can be any size, have fun and be creative!</a:t>
            </a:r>
          </a:p>
        </p:txBody>
      </p:sp>
    </p:spTree>
    <p:extLst>
      <p:ext uri="{BB962C8B-B14F-4D97-AF65-F5344CB8AC3E}">
        <p14:creationId xmlns:p14="http://schemas.microsoft.com/office/powerpoint/2010/main" val="3059717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410" name="Picture 2" descr="Wine Bottle art/Antique bottle/Clay art on bottle/ Altered bottle - YouTube">
            <a:extLst>
              <a:ext uri="{FF2B5EF4-FFF2-40B4-BE49-F238E27FC236}">
                <a16:creationId xmlns:a16="http://schemas.microsoft.com/office/drawing/2014/main" id="{B17FC5A7-F43C-4C32-8256-0C539A377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r="17913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Altered Couture Magazine - Abstract art T-shirts">
            <a:extLst>
              <a:ext uri="{FF2B5EF4-FFF2-40B4-BE49-F238E27FC236}">
                <a16:creationId xmlns:a16="http://schemas.microsoft.com/office/drawing/2014/main" id="{78FE349D-010D-41D3-B683-C102D17E3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1229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ame 7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42A3F-1AE6-4BDC-B7B2-3653120E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If this is tough, don’t start from scratch.  Find something around your home and alter it.</a:t>
            </a:r>
          </a:p>
        </p:txBody>
      </p:sp>
    </p:spTree>
    <p:extLst>
      <p:ext uri="{BB962C8B-B14F-4D97-AF65-F5344CB8AC3E}">
        <p14:creationId xmlns:p14="http://schemas.microsoft.com/office/powerpoint/2010/main" val="386994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0B86-0863-47CD-88F3-A7C6BA63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CA" sz="4800" b="1" dirty="0"/>
              <a:t>For this Assignment you will complete and submit one piece of Fibre Art or Mixed Media Art.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10EFE3-9878-45ED-AFE2-0A94C1FC6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90634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08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reate Holiday Greeting Cards With Fiber Art And Needle-Felting At Library  Program – The Katy News">
            <a:extLst>
              <a:ext uri="{FF2B5EF4-FFF2-40B4-BE49-F238E27FC236}">
                <a16:creationId xmlns:a16="http://schemas.microsoft.com/office/drawing/2014/main" id="{CDEC23ED-FB26-4317-A723-86751B106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4"/>
          <a:stretch/>
        </p:blipFill>
        <p:spPr bwMode="auto"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et the Vancouver lawyer and needle felt artist putting a new spin on  kids' books (VIDEO) - Vancouver Is Awesome">
            <a:extLst>
              <a:ext uri="{FF2B5EF4-FFF2-40B4-BE49-F238E27FC236}">
                <a16:creationId xmlns:a16="http://schemas.microsoft.com/office/drawing/2014/main" id="{F495745D-5EE6-4B01-A425-4F73E8FA9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27350"/>
          <a:stretch/>
        </p:blipFill>
        <p:spPr bwMode="auto"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5" name="Freeform: Shape 74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8D03E5-3578-42ED-ABAB-192FEEB7A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Needle Felting, Quilting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63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Quilling paper tree of joytreeoflife gift wedding tree image 0">
            <a:extLst>
              <a:ext uri="{FF2B5EF4-FFF2-40B4-BE49-F238E27FC236}">
                <a16:creationId xmlns:a16="http://schemas.microsoft.com/office/drawing/2014/main" id="{56654A51-74E6-4836-9B68-3A68023B3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r="4640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Sew No Glue -Wall Quilt Art : 7 Steps (with Pictures) - Instructables">
            <a:extLst>
              <a:ext uri="{FF2B5EF4-FFF2-40B4-BE49-F238E27FC236}">
                <a16:creationId xmlns:a16="http://schemas.microsoft.com/office/drawing/2014/main" id="{0F805E43-C203-4182-BEC1-06BDC61EE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r="10714" b="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8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rocheted Hams and Hairdryers by Trevor Smith Evoke Memories of Mid-Century  Domesticity | Colossal">
            <a:extLst>
              <a:ext uri="{FF2B5EF4-FFF2-40B4-BE49-F238E27FC236}">
                <a16:creationId xmlns:a16="http://schemas.microsoft.com/office/drawing/2014/main" id="{EF1CA01E-F0F6-43DB-AF88-FA427A7DF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9091" r="5426" b="-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EF8D0-C6FB-4606-8F64-AF45E30E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Crochet, Macreme, Knitting, Sewing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33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4" name="Picture 4" descr="Macrame wall hanging with feathers | Macrame wall hanging patterns, Macrame  wall hanging diy, Wall hanging diy">
            <a:extLst>
              <a:ext uri="{FF2B5EF4-FFF2-40B4-BE49-F238E27FC236}">
                <a16:creationId xmlns:a16="http://schemas.microsoft.com/office/drawing/2014/main" id="{A39390DE-2E60-4097-A65E-4E8E40B0A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" r="-2" b="-2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tsy Crochet Portrait Artist KatikaCrochetArt – Crochet Patterns, How to,  Stitches, Guides and more">
            <a:extLst>
              <a:ext uri="{FF2B5EF4-FFF2-40B4-BE49-F238E27FC236}">
                <a16:creationId xmlns:a16="http://schemas.microsoft.com/office/drawing/2014/main" id="{3A83EB85-F79D-4482-811F-4F3AAEB70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5" b="-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2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Knitting, fashion, patterns, interior, art - inspiration &amp; projects">
            <a:extLst>
              <a:ext uri="{FF2B5EF4-FFF2-40B4-BE49-F238E27FC236}">
                <a16:creationId xmlns:a16="http://schemas.microsoft.com/office/drawing/2014/main" id="{55EF6E2C-0204-483F-95A2-D4FFC3064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4420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at is Yarn Bombing? About the Guerrilla Knitting Art Movement">
            <a:extLst>
              <a:ext uri="{FF2B5EF4-FFF2-40B4-BE49-F238E27FC236}">
                <a16:creationId xmlns:a16="http://schemas.microsoft.com/office/drawing/2014/main" id="{0DE4B980-195D-41D5-A491-3DB0D201B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6" r="12387" b="-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63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Make Beautiful Leaf Sewing Art with Kids | Pink Stripey Socks">
            <a:extLst>
              <a:ext uri="{FF2B5EF4-FFF2-40B4-BE49-F238E27FC236}">
                <a16:creationId xmlns:a16="http://schemas.microsoft.com/office/drawing/2014/main" id="{684AE573-99A0-46DB-9C58-A898278CE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b="1054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4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lothes to Draw, Write, Paint On - Improvised Life">
            <a:extLst>
              <a:ext uri="{FF2B5EF4-FFF2-40B4-BE49-F238E27FC236}">
                <a16:creationId xmlns:a16="http://schemas.microsoft.com/office/drawing/2014/main" id="{3D62036E-7DFF-4707-A25A-A1D39E928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1" r="2" b="31049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crylic Landscape Painting on Clothing Turns Wearer into Art Gallery">
            <a:extLst>
              <a:ext uri="{FF2B5EF4-FFF2-40B4-BE49-F238E27FC236}">
                <a16:creationId xmlns:a16="http://schemas.microsoft.com/office/drawing/2014/main" id="{89626C02-735F-4855-BA77-A406A3DDE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8" r="-1" b="25682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abric Painting: Do's &amp; Don'ts – Smart Art">
            <a:extLst>
              <a:ext uri="{FF2B5EF4-FFF2-40B4-BE49-F238E27FC236}">
                <a16:creationId xmlns:a16="http://schemas.microsoft.com/office/drawing/2014/main" id="{AB607993-8891-4679-81DF-B6149DC47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8" r="-2" b="28792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tarry Night Artist Sneakers Painted Shoes (Complex) | Painted shoes, Art  inspired fashion, Shoes">
            <a:extLst>
              <a:ext uri="{FF2B5EF4-FFF2-40B4-BE49-F238E27FC236}">
                <a16:creationId xmlns:a16="http://schemas.microsoft.com/office/drawing/2014/main" id="{8825F2A6-407E-4C56-81F5-703065232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6" b="15425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ame 7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0567-5E4A-41A3-8058-2D0D6880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Painting on Fabric</a:t>
            </a:r>
          </a:p>
        </p:txBody>
      </p:sp>
    </p:spTree>
    <p:extLst>
      <p:ext uri="{BB962C8B-B14F-4D97-AF65-F5344CB8AC3E}">
        <p14:creationId xmlns:p14="http://schemas.microsoft.com/office/powerpoint/2010/main" val="8933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Calibri</vt:lpstr>
      <vt:lpstr>Calibri Light</vt:lpstr>
      <vt:lpstr>Office Theme</vt:lpstr>
      <vt:lpstr>Module 4 Assignment 3: Fibre Art/Mixed Media</vt:lpstr>
      <vt:lpstr>For this Assignment you will complete and submit one piece of Fibre Art or Mixed Media Art.  </vt:lpstr>
      <vt:lpstr>Needle Felting, Quilting</vt:lpstr>
      <vt:lpstr>PowerPoint Presentation</vt:lpstr>
      <vt:lpstr>Crochet, Macreme, Knitting, Sewing</vt:lpstr>
      <vt:lpstr>PowerPoint Presentation</vt:lpstr>
      <vt:lpstr>PowerPoint Presentation</vt:lpstr>
      <vt:lpstr>PowerPoint Presentation</vt:lpstr>
      <vt:lpstr>Painting on Fabric</vt:lpstr>
      <vt:lpstr>Weaving, Braiding</vt:lpstr>
      <vt:lpstr>Jewellery</vt:lpstr>
      <vt:lpstr>Cross-Stitching, NeedlePoint</vt:lpstr>
      <vt:lpstr>Your Own Idea of Fibre Art</vt:lpstr>
      <vt:lpstr>PowerPoint Presentation</vt:lpstr>
      <vt:lpstr>Your Own Idea of Mixed Media Art</vt:lpstr>
      <vt:lpstr>Your Submission can be any size, have fun and be creative!</vt:lpstr>
      <vt:lpstr>If this is tough, don’t start from scratch.  Find something around your home and alter 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Assignment 3: Fibre Art/Mixed Media</dc:title>
  <dc:creator>LOREN SPECTOR</dc:creator>
  <cp:lastModifiedBy>LOREN SPECTOR</cp:lastModifiedBy>
  <cp:revision>1</cp:revision>
  <dcterms:created xsi:type="dcterms:W3CDTF">2020-12-05T23:51:50Z</dcterms:created>
  <dcterms:modified xsi:type="dcterms:W3CDTF">2020-12-05T23:53:33Z</dcterms:modified>
</cp:coreProperties>
</file>