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FF98A-9948-44CB-A151-B9A7F0D9CE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11DC0-A5CF-4038-AD22-2D9A6EE1C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49FBD-A456-4DA1-A4B9-C748A083D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C1D8B-3587-4934-8F75-CCADF2EA9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C83CD-64BE-47BA-B7BA-FC54CDE0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752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C22FF-385B-4B1D-855D-022F53AF8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BB0B32-E3B4-4D52-8ED4-A55662D3E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90229-F06A-44C9-9B2B-D4061CD0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F7079-8BFA-4C33-9E75-2A96218DE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C1C88-153E-4D1E-84BB-5826180D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8336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3CF52B-CC5E-4A26-BE1C-469905A33F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7CCAF-3566-4066-8FC9-2743DB2E7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3D734-16AA-4575-BF38-D6B745F01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37609-7424-4634-A373-99E2DD39B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B3014-852C-4AF6-8EAF-D2750EB75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724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ACBB-D822-4CE7-ADD0-D1A456CB5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3AC7F-A1D7-45C5-A692-11D59E84C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B0E78-69D7-4D8A-AE37-8A54D97C2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352BC-4E14-4B97-9A90-12A6B076F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C160F-93D2-40CD-8C43-7A91B647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872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D5DF3-F868-4AD2-9F9D-50F820F67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36FE8-8CA3-4937-80B8-540C4A396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C512D-3429-439C-9033-260963A0F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B06E5-87B3-46AC-9F1B-B5E78E10C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60206-AA05-4419-B458-E0CADFEC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209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8F14-1170-4D69-98EC-6E2BFD64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494AE-5534-4086-ADF9-6B4E744598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26BAE-B913-4CA9-8C88-CAF5802A7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728CF-0CF0-4D83-B853-C22B537DD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2BC34-0572-4928-B9D9-6CDFE3866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E5A90-DBFF-40A5-83B8-28E1DAE1C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166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E3CD9-CA2E-45C0-B353-99D9D77F0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6C928-2818-46CA-AC64-A28346D2B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F5E7D-5A4F-4683-8636-C96D77D92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785F8A-6BCE-40F9-91D0-958E6F555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233701-ECBC-4BC1-9C3B-BB2995F2BE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56760C-CEB8-4D4A-A8A5-91779D49D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2B195A-D3C1-496A-82D7-050EC409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E23289-92AF-4709-9807-52205089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102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ED4E8-4CBA-4572-9830-7937FB3E6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2E3634-3D38-4E6D-B2C8-154393D5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F35E5B-4368-489E-89C6-A4FB5F1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55A4D-F00E-401D-A422-362BEF262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141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E23843-10D8-4533-A817-46F8CD075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1769A3-D4F7-4BF1-A24B-123580DC5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A7A2D-B472-40F1-B3C7-5C05E03A0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560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A47F1-1E67-4D2E-AC5A-A8DAF7AFD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922EB-7B69-402B-8976-37EF7A4CB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0FAFB-F66F-425B-AB7B-65A032A17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3547F-9CD9-4531-9551-874830091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833FC-079D-4A20-BFA1-56CA1FD66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4C4060-0797-4BD9-BF07-651235F62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67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6208B-7B35-44B6-B82C-0344EF358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4FE875-05C8-4728-AD52-EFEF04E46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BEF91A-68E4-48D6-8128-AC6D1D4A7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1840AF-A9FE-42B0-A909-4B82CF004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F9909-08CB-4D65-B11D-744D3F5A2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765DF-8560-4C77-97BB-1F5BE494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523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C246F-1ACF-483E-92A6-516E460A8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6CE78-A807-4A55-A46C-EBFDD844E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4901F-465D-4735-BA81-7E2DF526C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3F697-2480-41D0-895C-4C806F23DE15}" type="datetimeFigureOut">
              <a:rPr lang="en-CA" smtClean="0"/>
              <a:t>2020-10-28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F931F-F949-4AD1-8013-1AE036596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E6B69-46EA-4F29-83CC-3D86F6C098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5B15-4F31-44FC-B871-3F6501E6DF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000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oWIB_rPtTv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14DAAA-E9CB-48C5-AE40-C8E8694A0C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2331" b="4335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8B5701-9A62-4CA7-BDD1-4245277F3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FFFFFF"/>
                </a:solidFill>
              </a:rPr>
              <a:t>The Art Of Henry Moore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45CC4-E425-436E-BC76-E4377BB51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FFFFFF"/>
                </a:solidFill>
              </a:rPr>
              <a:t>A Sketching, Art History, Intro to Sculpture Assignment</a:t>
            </a:r>
          </a:p>
        </p:txBody>
      </p:sp>
    </p:spTree>
    <p:extLst>
      <p:ext uri="{BB962C8B-B14F-4D97-AF65-F5344CB8AC3E}">
        <p14:creationId xmlns:p14="http://schemas.microsoft.com/office/powerpoint/2010/main" val="2120734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1D50F262-343C-4101-AB3C-9DA1072F7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Henry Moore OM, CH ‘Studies for Sculpture: Two and Three Piece Reclining Figures’, 1967–71  © The Henry Moore Foundation, All Rights Reserved, DACS 2014">
            <a:extLst>
              <a:ext uri="{FF2B5EF4-FFF2-40B4-BE49-F238E27FC236}">
                <a16:creationId xmlns:a16="http://schemas.microsoft.com/office/drawing/2014/main" id="{4A7A6F4B-796C-4C2C-BDBE-CB73C5D63B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8" r="8192" b="1"/>
          <a:stretch/>
        </p:blipFill>
        <p:spPr bwMode="auto">
          <a:xfrm>
            <a:off x="7816130" y="-2"/>
            <a:ext cx="4375870" cy="6858000"/>
          </a:xfrm>
          <a:custGeom>
            <a:avLst/>
            <a:gdLst/>
            <a:ahLst/>
            <a:cxnLst/>
            <a:rect l="l" t="t" r="r" b="b"/>
            <a:pathLst>
              <a:path w="4375870" h="6858000">
                <a:moveTo>
                  <a:pt x="4441" y="0"/>
                </a:moveTo>
                <a:lnTo>
                  <a:pt x="4375870" y="0"/>
                </a:lnTo>
                <a:lnTo>
                  <a:pt x="4375870" y="23"/>
                </a:lnTo>
                <a:lnTo>
                  <a:pt x="4375870" y="6858000"/>
                </a:lnTo>
                <a:lnTo>
                  <a:pt x="0" y="6858000"/>
                </a:lnTo>
                <a:lnTo>
                  <a:pt x="106674" y="6638378"/>
                </a:lnTo>
                <a:cubicBezTo>
                  <a:pt x="530028" y="5720938"/>
                  <a:pt x="777229" y="4614948"/>
                  <a:pt x="777229" y="3424428"/>
                </a:cubicBezTo>
                <a:cubicBezTo>
                  <a:pt x="777229" y="2233909"/>
                  <a:pt x="530028" y="1127919"/>
                  <a:pt x="106674" y="21047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enry Moore artist copy- watercolour, oil pastel and biro. By Mrs Howey.">
            <a:extLst>
              <a:ext uri="{FF2B5EF4-FFF2-40B4-BE49-F238E27FC236}">
                <a16:creationId xmlns:a16="http://schemas.microsoft.com/office/drawing/2014/main" id="{0D4E54CF-8E5B-4528-BAC0-75A6434583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16" b="1"/>
          <a:stretch/>
        </p:blipFill>
        <p:spPr bwMode="auto">
          <a:xfrm>
            <a:off x="3595404" y="33"/>
            <a:ext cx="4942298" cy="6857999"/>
          </a:xfrm>
          <a:custGeom>
            <a:avLst/>
            <a:gdLst/>
            <a:ahLst/>
            <a:cxnLst/>
            <a:rect l="l" t="t" r="r" b="b"/>
            <a:pathLst>
              <a:path w="4942298" h="6857999">
                <a:moveTo>
                  <a:pt x="0" y="0"/>
                </a:moveTo>
                <a:lnTo>
                  <a:pt x="4164238" y="0"/>
                </a:lnTo>
                <a:lnTo>
                  <a:pt x="4271743" y="210478"/>
                </a:lnTo>
                <a:cubicBezTo>
                  <a:pt x="4695097" y="1127919"/>
                  <a:pt x="4942298" y="2233909"/>
                  <a:pt x="4942298" y="3424428"/>
                </a:cubicBezTo>
                <a:cubicBezTo>
                  <a:pt x="4942298" y="4614948"/>
                  <a:pt x="4695097" y="5720938"/>
                  <a:pt x="4271743" y="6638378"/>
                </a:cubicBezTo>
                <a:lnTo>
                  <a:pt x="4159568" y="6857999"/>
                </a:lnTo>
                <a:lnTo>
                  <a:pt x="49488" y="6857999"/>
                </a:lnTo>
                <a:lnTo>
                  <a:pt x="119616" y="6721637"/>
                </a:lnTo>
                <a:cubicBezTo>
                  <a:pt x="540124" y="5863919"/>
                  <a:pt x="796416" y="4724528"/>
                  <a:pt x="796416" y="3474162"/>
                </a:cubicBezTo>
                <a:cubicBezTo>
                  <a:pt x="796416" y="2140439"/>
                  <a:pt x="504812" y="932979"/>
                  <a:pt x="33352" y="5895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75" name="Freeform: Shape 74">
            <a:extLst>
              <a:ext uri="{FF2B5EF4-FFF2-40B4-BE49-F238E27FC236}">
                <a16:creationId xmlns:a16="http://schemas.microsoft.com/office/drawing/2014/main" id="{6A0924B3-0260-445E-AFD7-9533C0D1B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97136" cy="6858000"/>
          </a:xfrm>
          <a:custGeom>
            <a:avLst/>
            <a:gdLst>
              <a:gd name="connsiteX0" fmla="*/ 0 w 4397136"/>
              <a:gd name="connsiteY0" fmla="*/ 0 h 6858000"/>
              <a:gd name="connsiteX1" fmla="*/ 3599069 w 4397136"/>
              <a:gd name="connsiteY1" fmla="*/ 0 h 6858000"/>
              <a:gd name="connsiteX2" fmla="*/ 3634072 w 4397136"/>
              <a:gd name="connsiteY2" fmla="*/ 58977 h 6858000"/>
              <a:gd name="connsiteX3" fmla="*/ 4397136 w 4397136"/>
              <a:gd name="connsiteY3" fmla="*/ 3474189 h 6858000"/>
              <a:gd name="connsiteX4" fmla="*/ 3802221 w 4397136"/>
              <a:gd name="connsiteY4" fmla="*/ 6546415 h 6858000"/>
              <a:gd name="connsiteX5" fmla="*/ 3649466 w 4397136"/>
              <a:gd name="connsiteY5" fmla="*/ 6858000 h 6858000"/>
              <a:gd name="connsiteX6" fmla="*/ 0 w 4397136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97136" h="6858000">
                <a:moveTo>
                  <a:pt x="0" y="0"/>
                </a:moveTo>
                <a:lnTo>
                  <a:pt x="3599069" y="0"/>
                </a:lnTo>
                <a:lnTo>
                  <a:pt x="3634072" y="58977"/>
                </a:lnTo>
                <a:cubicBezTo>
                  <a:pt x="4105532" y="933006"/>
                  <a:pt x="4397136" y="2140466"/>
                  <a:pt x="4397136" y="3474189"/>
                </a:cubicBezTo>
                <a:cubicBezTo>
                  <a:pt x="4397136" y="4641197"/>
                  <a:pt x="4173877" y="5711534"/>
                  <a:pt x="3802221" y="6546415"/>
                </a:cubicBezTo>
                <a:lnTo>
                  <a:pt x="3649466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7" name="Freeform: Shape 76">
            <a:extLst>
              <a:ext uri="{FF2B5EF4-FFF2-40B4-BE49-F238E27FC236}">
                <a16:creationId xmlns:a16="http://schemas.microsoft.com/office/drawing/2014/main" id="{7C34E8CB-B972-4A94-8469-315C10C2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86504" cy="6858000"/>
          </a:xfrm>
          <a:custGeom>
            <a:avLst/>
            <a:gdLst>
              <a:gd name="connsiteX0" fmla="*/ 0 w 4386504"/>
              <a:gd name="connsiteY0" fmla="*/ 0 h 6858000"/>
              <a:gd name="connsiteX1" fmla="*/ 3588437 w 4386504"/>
              <a:gd name="connsiteY1" fmla="*/ 0 h 6858000"/>
              <a:gd name="connsiteX2" fmla="*/ 3623440 w 4386504"/>
              <a:gd name="connsiteY2" fmla="*/ 58977 h 6858000"/>
              <a:gd name="connsiteX3" fmla="*/ 4386504 w 4386504"/>
              <a:gd name="connsiteY3" fmla="*/ 3474189 h 6858000"/>
              <a:gd name="connsiteX4" fmla="*/ 3791589 w 4386504"/>
              <a:gd name="connsiteY4" fmla="*/ 6546415 h 6858000"/>
              <a:gd name="connsiteX5" fmla="*/ 3638834 w 4386504"/>
              <a:gd name="connsiteY5" fmla="*/ 6858000 h 6858000"/>
              <a:gd name="connsiteX6" fmla="*/ 0 w 438650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6504" h="6858000">
                <a:moveTo>
                  <a:pt x="0" y="0"/>
                </a:moveTo>
                <a:lnTo>
                  <a:pt x="3588437" y="0"/>
                </a:lnTo>
                <a:lnTo>
                  <a:pt x="3623440" y="58977"/>
                </a:lnTo>
                <a:cubicBezTo>
                  <a:pt x="4094900" y="933006"/>
                  <a:pt x="4386504" y="2140466"/>
                  <a:pt x="4386504" y="3474189"/>
                </a:cubicBezTo>
                <a:cubicBezTo>
                  <a:pt x="4386504" y="4641197"/>
                  <a:pt x="4163245" y="5711534"/>
                  <a:pt x="3791589" y="6546415"/>
                </a:cubicBezTo>
                <a:lnTo>
                  <a:pt x="3638834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A97E87-08DE-4D90-8152-52D65F8C1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3" y="1511589"/>
            <a:ext cx="3430958" cy="289643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Sample Drawings: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14A821F-8663-46BA-8CC0-D4C44F639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7EF550F-47CE-4FB2-9DAC-12AD835C8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2" y="4544568"/>
            <a:ext cx="341496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1715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moore">
            <a:extLst>
              <a:ext uri="{FF2B5EF4-FFF2-40B4-BE49-F238E27FC236}">
                <a16:creationId xmlns:a16="http://schemas.microsoft.com/office/drawing/2014/main" id="{AC9ED2E8-7018-441A-B4BA-1DA4280F0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167" y="643467"/>
            <a:ext cx="3996266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 ">
            <a:extLst>
              <a:ext uri="{FF2B5EF4-FFF2-40B4-BE49-F238E27FC236}">
                <a16:creationId xmlns:a16="http://schemas.microsoft.com/office/drawing/2014/main" id="{08B87226-364E-4C54-A805-5C8316FBC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12156" y="643467"/>
            <a:ext cx="458108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951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22F6364A-B358-4BEE-B158-0734D2C9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8202" y="1570814"/>
            <a:ext cx="0" cy="37102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‘Projects for Hill Sculpture [from the book ‘Henry Moore’ by Ionel Jianou]’, Henry Moore OM, CH, 1969 | Tate">
            <a:extLst>
              <a:ext uri="{FF2B5EF4-FFF2-40B4-BE49-F238E27FC236}">
                <a16:creationId xmlns:a16="http://schemas.microsoft.com/office/drawing/2014/main" id="{3B27408E-5651-47A7-9559-81ACC8B66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1860" y="619760"/>
            <a:ext cx="4736698" cy="524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221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42" name="Picture 2" descr="Henry Moore | artnet">
            <a:extLst>
              <a:ext uri="{FF2B5EF4-FFF2-40B4-BE49-F238E27FC236}">
                <a16:creationId xmlns:a16="http://schemas.microsoft.com/office/drawing/2014/main" id="{379D156A-E3F1-4B16-9FD2-B38499E5C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06651" y="1176793"/>
            <a:ext cx="3121605" cy="4548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467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266" name="Picture 2" descr="Henry Moore - Six Sculpture Motives for Sale | Artspace">
            <a:extLst>
              <a:ext uri="{FF2B5EF4-FFF2-40B4-BE49-F238E27FC236}">
                <a16:creationId xmlns:a16="http://schemas.microsoft.com/office/drawing/2014/main" id="{282D8DDA-7784-4617-8E6C-95EEFB151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77659" y="1820333"/>
            <a:ext cx="2236681" cy="344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2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Right Triangle 74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enry Moore's sculptures – Look Closer | Tate">
            <a:extLst>
              <a:ext uri="{FF2B5EF4-FFF2-40B4-BE49-F238E27FC236}">
                <a16:creationId xmlns:a16="http://schemas.microsoft.com/office/drawing/2014/main" id="{4387F948-95B4-4801-957C-187C84A23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94302" y="918546"/>
            <a:ext cx="6882430" cy="497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18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C Hillier's MCM Daily - Henry Moore">
            <a:extLst>
              <a:ext uri="{FF2B5EF4-FFF2-40B4-BE49-F238E27FC236}">
                <a16:creationId xmlns:a16="http://schemas.microsoft.com/office/drawing/2014/main" id="{6EB91F60-8135-4F52-AC82-60EF86745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0092" y="1123527"/>
            <a:ext cx="6919781" cy="46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12350F3-DB83-413A-980B-1CEB92498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453265" y="1570814"/>
            <a:ext cx="0" cy="3710227"/>
          </a:xfrm>
          <a:prstGeom prst="line">
            <a:avLst/>
          </a:prstGeom>
          <a:ln w="19050">
            <a:solidFill>
              <a:srgbClr val="9481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96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Right Triangle 74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4" name="Picture 2" descr="Two views of Mother and Child Sculpture by Henry Moore on artnet">
            <a:extLst>
              <a:ext uri="{FF2B5EF4-FFF2-40B4-BE49-F238E27FC236}">
                <a16:creationId xmlns:a16="http://schemas.microsoft.com/office/drawing/2014/main" id="{0590F1AE-1773-45E6-A61D-E35024B01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8369" y="918546"/>
            <a:ext cx="7034297" cy="497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429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3504A6-2ADD-4BF3-B3B2-1FFD98CF0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/>
          </a:bodyPr>
          <a:lstStyle/>
          <a:p>
            <a:pPr algn="l"/>
            <a:r>
              <a:rPr lang="en-CA" sz="6100">
                <a:solidFill>
                  <a:srgbClr val="FFFFFF"/>
                </a:solidFill>
              </a:rPr>
              <a:t>Please watch this video about English Sculptor Henry Moore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DDAE4D-1E16-4D4E-81A3-0FCB98780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/>
          </a:bodyPr>
          <a:lstStyle/>
          <a:p>
            <a:pPr algn="l"/>
            <a:r>
              <a:rPr lang="en-CA" sz="2600">
                <a:solidFill>
                  <a:srgbClr val="1B1B1B"/>
                </a:solidFill>
                <a:hlinkClick r:id="rId2"/>
              </a:rPr>
              <a:t>Henry Moore’s Vision</a:t>
            </a:r>
            <a:endParaRPr lang="en-CA" sz="2600">
              <a:solidFill>
                <a:srgbClr val="1B1B1B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Video camera">
            <a:extLst>
              <a:ext uri="{FF2B5EF4-FFF2-40B4-BE49-F238E27FC236}">
                <a16:creationId xmlns:a16="http://schemas.microsoft.com/office/drawing/2014/main" id="{7E54A913-137C-4203-BA64-6503210DAD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198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218" name="Picture 2" descr="Henry Moore Sculpture, Drawings &amp; Paintings | Osborne Samuel, London">
            <a:extLst>
              <a:ext uri="{FF2B5EF4-FFF2-40B4-BE49-F238E27FC236}">
                <a16:creationId xmlns:a16="http://schemas.microsoft.com/office/drawing/2014/main" id="{42B14546-11CB-4778-95A9-2952A1BD6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6181" y="1302552"/>
            <a:ext cx="5462546" cy="429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405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0">
            <a:extLst>
              <a:ext uri="{FF2B5EF4-FFF2-40B4-BE49-F238E27FC236}">
                <a16:creationId xmlns:a16="http://schemas.microsoft.com/office/drawing/2014/main" id="{427D15F9-FBA9-45B6-A1EE-7E26109074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2">
            <a:extLst>
              <a:ext uri="{FF2B5EF4-FFF2-40B4-BE49-F238E27FC236}">
                <a16:creationId xmlns:a16="http://schemas.microsoft.com/office/drawing/2014/main" id="{549D845D-9A57-49AC-9523-BB0D6DA6F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id="{3348EFE1-9D21-4DC0-8EC9-C88767061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5">
              <a:extLst>
                <a:ext uri="{FF2B5EF4-FFF2-40B4-BE49-F238E27FC236}">
                  <a16:creationId xmlns:a16="http://schemas.microsoft.com/office/drawing/2014/main" id="{D9CD0CF4-76F6-470E-A8EF-DD74FC196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71645EB6-7E0C-491E-9A5B-C25E80A64A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7">
              <a:extLst>
                <a:ext uri="{FF2B5EF4-FFF2-40B4-BE49-F238E27FC236}">
                  <a16:creationId xmlns:a16="http://schemas.microsoft.com/office/drawing/2014/main" id="{D20E5CAC-62A4-48E1-9F9F-1F8176683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53A11D2-F06B-447E-96A7-27A21A8FA6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2CA2D0B7-15C4-4933-89E2-0E97584AD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CA" sz="4000">
                <a:solidFill>
                  <a:srgbClr val="FFFFFF"/>
                </a:solidFill>
              </a:rPr>
              <a:t>Your Assignment</a:t>
            </a:r>
          </a:p>
        </p:txBody>
      </p:sp>
      <p:pic>
        <p:nvPicPr>
          <p:cNvPr id="8" name="Graphic 7" descr="Fingerprint">
            <a:extLst>
              <a:ext uri="{FF2B5EF4-FFF2-40B4-BE49-F238E27FC236}">
                <a16:creationId xmlns:a16="http://schemas.microsoft.com/office/drawing/2014/main" id="{494C2D9B-8992-49DE-A274-DC524D8BA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4902" y="2669172"/>
            <a:ext cx="3209779" cy="3209779"/>
          </a:xfrm>
          <a:prstGeom prst="rect">
            <a:avLst/>
          </a:prstGeom>
        </p:spPr>
      </p:pic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D3610402-296B-4C97-83CA-48039E60B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500867"/>
            <a:ext cx="5471529" cy="380849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CA" sz="1800" b="1" dirty="0"/>
          </a:p>
          <a:p>
            <a:pPr marL="0" indent="0">
              <a:buNone/>
            </a:pPr>
            <a:r>
              <a:rPr lang="en-CA" sz="1800" b="1" dirty="0"/>
              <a:t>1) Choose an image (or a few) of a Henry Moore Sculpture.  You may choose from this slide show, or find some through an image search on line.</a:t>
            </a:r>
          </a:p>
          <a:p>
            <a:endParaRPr lang="en-CA" sz="1800" b="1" dirty="0"/>
          </a:p>
          <a:p>
            <a:pPr marL="0" indent="0">
              <a:buNone/>
            </a:pPr>
            <a:r>
              <a:rPr lang="en-CA" sz="1800" b="1" dirty="0"/>
              <a:t>2) Create a drawing of that sculpture(s) in your sketch-book or on a separate piece of paper.</a:t>
            </a:r>
          </a:p>
          <a:p>
            <a:endParaRPr lang="en-CA" sz="1800" b="1" dirty="0"/>
          </a:p>
          <a:p>
            <a:r>
              <a:rPr lang="en-CA" sz="1800" b="1" dirty="0"/>
              <a:t>Use any drawing medium you like – pencil, pen, charcoal, watercolour paint, combined/mixed media…</a:t>
            </a:r>
          </a:p>
        </p:txBody>
      </p:sp>
    </p:spTree>
    <p:extLst>
      <p:ext uri="{BB962C8B-B14F-4D97-AF65-F5344CB8AC3E}">
        <p14:creationId xmlns:p14="http://schemas.microsoft.com/office/powerpoint/2010/main" val="1299976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 descr="Timeline - About Henry Moore - Henry Moore Foundation">
            <a:extLst>
              <a:ext uri="{FF2B5EF4-FFF2-40B4-BE49-F238E27FC236}">
                <a16:creationId xmlns:a16="http://schemas.microsoft.com/office/drawing/2014/main" id="{3B52CB59-1447-4BD6-B0AD-D4871D5BC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3630" y="1201003"/>
            <a:ext cx="3065182" cy="410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093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D52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Henry Moore, Mother and Child … | Henry moore, Sculpture art, Art">
            <a:extLst>
              <a:ext uri="{FF2B5EF4-FFF2-40B4-BE49-F238E27FC236}">
                <a16:creationId xmlns:a16="http://schemas.microsoft.com/office/drawing/2014/main" id="{BCAB94C0-112B-4369-8CD6-A028F2414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7574" y="643467"/>
            <a:ext cx="4456852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069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109</Words>
  <Application>Microsoft Office PowerPoint</Application>
  <PresentationFormat>Widescreen</PresentationFormat>
  <Paragraphs>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Avenir Next LT Pro</vt:lpstr>
      <vt:lpstr>Calibri</vt:lpstr>
      <vt:lpstr>Calibri Light</vt:lpstr>
      <vt:lpstr>Office Theme</vt:lpstr>
      <vt:lpstr>The Art Of Henry Moore</vt:lpstr>
      <vt:lpstr>PowerPoint Presentation</vt:lpstr>
      <vt:lpstr>PowerPoint Presentation</vt:lpstr>
      <vt:lpstr>PowerPoint Presentation</vt:lpstr>
      <vt:lpstr>Please watch this video about English Sculptor Henry Moore</vt:lpstr>
      <vt:lpstr>PowerPoint Presentation</vt:lpstr>
      <vt:lpstr>Your Assignment</vt:lpstr>
      <vt:lpstr>PowerPoint Presentation</vt:lpstr>
      <vt:lpstr>PowerPoint Presentation</vt:lpstr>
      <vt:lpstr>Sample Drawings: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 Of Henry Moore</dc:title>
  <dc:creator>LOREN SPECTOR</dc:creator>
  <cp:lastModifiedBy>LOREN SPECTOR</cp:lastModifiedBy>
  <cp:revision>2</cp:revision>
  <dcterms:created xsi:type="dcterms:W3CDTF">2020-10-28T17:12:35Z</dcterms:created>
  <dcterms:modified xsi:type="dcterms:W3CDTF">2020-10-28T17:20:59Z</dcterms:modified>
</cp:coreProperties>
</file>