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ACB7-6132-497C-8F90-B49C67A1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3CE49-EE4C-4E60-A2F0-9267B4E4A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20D56-611D-44C3-BA9F-449A1B5E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6BB92-0EE8-4FD1-AC63-4791A4AB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9D86A-03BE-49D5-A2D4-C0F4FD33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1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9B89-DDCA-478E-A151-A5C2813D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769DB-5EF6-4172-8732-E78EC836C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9771-F8A7-4F7B-A501-40B212A3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724C7-1E85-4215-BBA5-41E4274B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07A6-DB41-4818-BE99-79C4EEC5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3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8127A-518F-43B1-B668-67D971285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EB203-570D-42D0-9889-DF29002A7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42D65-BB8E-4404-90CE-D499168A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DC7AB-6AA9-49AB-92A1-D62521F9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2CE6D-2565-4AB0-905C-7D2A9C39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33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CAAE-8302-4CC8-BB14-2720DE6C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F94B-2E5C-4D3D-8A03-4C1E3C9D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BC226-A82B-47D3-9B03-B71C191B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FACCE-C281-4614-99F1-F1CE3442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1272-F29D-493F-A360-AA20C9F2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92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DA62-AE4E-47AB-9317-50EC0875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A26BC-646D-4E54-80F4-740657F4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8E03F-8E76-45D3-A964-B0E4AF0D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C7D9B-FC18-49A2-9FFF-03F17334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CFF3C-7B9F-4959-8D95-E6407C34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0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F9EE-AD69-46F2-94F4-A0B002E4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C5ED-E7BE-4EE3-B61F-E26F6B808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54154-3665-411F-9806-33454D98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2ED49-49EB-4170-9448-6A2BADE3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70370-9A31-461E-B76B-E3C4F4DC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9C831-8A86-4C15-8805-3357554A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60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B9A7-C4AC-4CA1-91FB-DE18462D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15249-5E54-4989-ABCF-0D7B75ED5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3641D-D9AE-4EDE-8C0B-B98A06062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89B9C-49E3-47FF-9D90-745CCBDB1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52ED7-A948-4A9F-8A1C-2CF175347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45C4-201C-4B71-9A42-30B94E39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75CC5-FADA-426F-8E75-A3B47FFA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C2DB84-ADF4-4D42-90E2-8D23C016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74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C0D0-1341-43F8-A8CB-39D32676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75E98-BCE8-4FB0-9EE0-1F30266F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6089B-2EFF-476F-B35A-E970BED3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B335A-9DBD-4BF4-BD4E-0527AE94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18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5A697-3914-49CE-8876-FD6E59B4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7B9C7-E0E7-42D3-BEE9-50185EF0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0892A-FDD2-4C5F-96E1-C22416D9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06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D771-E382-4A44-B4F3-D8F3C772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F657B-C7E0-424A-9FF3-9D344002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31436-E837-448F-8A1E-537FC6CC3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20042-6ADB-4F13-8278-48D60306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484E1-8BB3-4DED-B2A4-3BAB3C8F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DCD9D-E038-409E-9C33-68704652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4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C7A9-F7B8-40B2-861C-00C0FCDD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91CEC-8FE4-47D7-AE9C-C5E6F7219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5839E-54C8-4212-8943-7DEB54FA5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4B2ED-3728-403F-BB78-96D17612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CC378-409A-4D70-B2AE-BAEE6540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401A2-9253-4D5C-B1E4-A280B99E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428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D26F9-841A-4C86-85FF-54E9661A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0676F-5B82-4DB8-B5DE-3033010E0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FCFD6-2AA3-4F05-A3B1-C9D0245F4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F19A-E9B9-436D-8C23-7150AD602EC4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D205C-4249-4AB1-9373-D968D03AF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26B22-5E8D-411E-8B74-96DD8FE42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F0C8-AA15-4985-88CD-AB2440D7E1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74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HyYS-na3g" TargetMode="External"/><Relationship Id="rId2" Type="http://schemas.openxmlformats.org/officeDocument/2006/relationships/hyperlink" Target="https://www.youtube.com/watch?v=QUx3k6XLCJQ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qROM6SKCwss" TargetMode="External"/><Relationship Id="rId4" Type="http://schemas.openxmlformats.org/officeDocument/2006/relationships/hyperlink" Target="https://www.youtube.com/watch?v=MzT1ELh6_J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ach for the Stars - mixed media art journal page -">
            <a:extLst>
              <a:ext uri="{FF2B5EF4-FFF2-40B4-BE49-F238E27FC236}">
                <a16:creationId xmlns:a16="http://schemas.microsoft.com/office/drawing/2014/main" id="{10A23FAE-C7A6-41F8-A22B-3D4811474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18943" b="201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92FC1-FBAE-4EB8-B699-04D789239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Module 4, Assignment 1:</a:t>
            </a:r>
            <a:br>
              <a:rPr lang="en-US" sz="4400" dirty="0"/>
            </a:br>
            <a:r>
              <a:rPr lang="en-US" sz="4400" dirty="0"/>
              <a:t>Learn About Mixed Media &amp; </a:t>
            </a:r>
            <a:r>
              <a:rPr lang="en-US" sz="4400" dirty="0" err="1"/>
              <a:t>Fibre</a:t>
            </a:r>
            <a:r>
              <a:rPr lang="en-US" sz="4400" dirty="0"/>
              <a:t> Arts</a:t>
            </a:r>
            <a:endParaRPr lang="en-C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FB326-854D-422D-ADED-9484493C7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CA" sz="2000"/>
              <a:t>This is an assignment where you watch and Learn, but don’t submit anything.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36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177D0-29B0-481F-8E67-F5443C6B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Watch these Short Videos to start: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7B16-6359-4AFC-8C11-84F6B13B7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r>
              <a:rPr lang="en-CA" sz="1700">
                <a:hlinkClick r:id="rId2"/>
              </a:rPr>
              <a:t>Fibre Art Video</a:t>
            </a:r>
            <a:endParaRPr lang="en-CA" sz="1700"/>
          </a:p>
          <a:p>
            <a:endParaRPr lang="en-CA" sz="1700"/>
          </a:p>
          <a:p>
            <a:r>
              <a:rPr lang="en-CA" sz="1700"/>
              <a:t>The point here is to get you thinking about how and why some artists gravitate to alternative materials.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C1668-C809-4E11-8475-2209821B8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r>
              <a:rPr lang="en-CA" sz="1700">
                <a:hlinkClick r:id="rId3"/>
              </a:rPr>
              <a:t>The History of Fibre Art</a:t>
            </a:r>
            <a:endParaRPr lang="en-CA" sz="1700"/>
          </a:p>
          <a:p>
            <a:endParaRPr lang="en-CA" sz="1700"/>
          </a:p>
          <a:p>
            <a:r>
              <a:rPr lang="en-CA" sz="1700">
                <a:hlinkClick r:id="rId4"/>
              </a:rPr>
              <a:t>One Fibre Artist Tells her Story</a:t>
            </a:r>
            <a:endParaRPr lang="en-CA" sz="1700"/>
          </a:p>
          <a:p>
            <a:endParaRPr lang="en-CA" sz="1700"/>
          </a:p>
          <a:p>
            <a:r>
              <a:rPr lang="en-CA" sz="1700">
                <a:hlinkClick r:id="rId5"/>
              </a:rPr>
              <a:t>Fibre Artists describe their inspiration</a:t>
            </a:r>
            <a:endParaRPr lang="en-CA" sz="1700"/>
          </a:p>
          <a:p>
            <a:r>
              <a:rPr lang="en-CA" sz="1700"/>
              <a:t>(One artist makes art of human bruises)</a:t>
            </a:r>
          </a:p>
        </p:txBody>
      </p:sp>
    </p:spTree>
    <p:extLst>
      <p:ext uri="{BB962C8B-B14F-4D97-AF65-F5344CB8AC3E}">
        <p14:creationId xmlns:p14="http://schemas.microsoft.com/office/powerpoint/2010/main" val="415765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2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elcome to Brelih Art! | Brelih Art - Gordana Brelih Fibre Art, Toronto,  Canada">
            <a:extLst>
              <a:ext uri="{FF2B5EF4-FFF2-40B4-BE49-F238E27FC236}">
                <a16:creationId xmlns:a16="http://schemas.microsoft.com/office/drawing/2014/main" id="{10AD0967-65C2-4349-AA28-85614C4D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9065" y="643467"/>
            <a:ext cx="31337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ottery &amp; Fibre Art Studio Open House - Festivals &amp; Events in Hamilton  Halton Brant">
            <a:extLst>
              <a:ext uri="{FF2B5EF4-FFF2-40B4-BE49-F238E27FC236}">
                <a16:creationId xmlns:a16="http://schemas.microsoft.com/office/drawing/2014/main" id="{9F98AA57-249D-4C76-A8E6-542F49E2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1377086"/>
            <a:ext cx="5129784" cy="410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3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The Mixed Media Art of Juliette Belmonte | by Velvet And Purple | Medium">
            <a:extLst>
              <a:ext uri="{FF2B5EF4-FFF2-40B4-BE49-F238E27FC236}">
                <a16:creationId xmlns:a16="http://schemas.microsoft.com/office/drawing/2014/main" id="{F3F2AD0B-C926-4172-94D2-C67679115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0428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potlight: Marie Bergstedt, Sculptural Mixed Media Artist | Create Whimsy">
            <a:extLst>
              <a:ext uri="{FF2B5EF4-FFF2-40B4-BE49-F238E27FC236}">
                <a16:creationId xmlns:a16="http://schemas.microsoft.com/office/drawing/2014/main" id="{BFF81A08-C166-4DFC-ACD3-4CFAA870B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8447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8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098" name="Picture 2" descr="Work Of Heart Blue Mixed-Media Wall Art 4DWA0111 - Varaluz">
            <a:extLst>
              <a:ext uri="{FF2B5EF4-FFF2-40B4-BE49-F238E27FC236}">
                <a16:creationId xmlns:a16="http://schemas.microsoft.com/office/drawing/2014/main" id="{00B65924-CEF4-4098-8E3C-7C8A86C2E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1" r="1" b="15400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8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Fibre Art – Experience Poland">
            <a:extLst>
              <a:ext uri="{FF2B5EF4-FFF2-40B4-BE49-F238E27FC236}">
                <a16:creationId xmlns:a16="http://schemas.microsoft.com/office/drawing/2014/main" id="{8969235C-5993-49D1-A377-9B9320B03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15086"/>
          <a:stretch/>
        </p:blipFill>
        <p:spPr bwMode="auto">
          <a:xfrm>
            <a:off x="321731" y="557189"/>
            <a:ext cx="7086768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ber art - Wikipedia">
            <a:extLst>
              <a:ext uri="{FF2B5EF4-FFF2-40B4-BE49-F238E27FC236}">
                <a16:creationId xmlns:a16="http://schemas.microsoft.com/office/drawing/2014/main" id="{8E2ACF5B-0B79-4015-9A22-5EF5604C0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5" r="20276" b="-2"/>
          <a:stretch/>
        </p:blipFill>
        <p:spPr bwMode="auto">
          <a:xfrm>
            <a:off x="7601026" y="557189"/>
            <a:ext cx="4269242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9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30 DIY Mixed Media Tree Art Projects">
            <a:extLst>
              <a:ext uri="{FF2B5EF4-FFF2-40B4-BE49-F238E27FC236}">
                <a16:creationId xmlns:a16="http://schemas.microsoft.com/office/drawing/2014/main" id="{2A42E90F-7E75-4E7E-A195-9E77B6F96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4" r="9092" b="2451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2BEFCA-5EC4-4E19-866F-DABC72E3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That’s it.  Now go on to Complete Assignments 2 and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251B7-ADDC-4F64-9CF6-53FBF621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(When you view those </a:t>
            </a:r>
            <a:r>
              <a:rPr lang="en-US" sz="1700" dirty="0" err="1">
                <a:solidFill>
                  <a:schemeClr val="tx1"/>
                </a:solidFill>
              </a:rPr>
              <a:t>Powerpoint</a:t>
            </a:r>
            <a:r>
              <a:rPr lang="en-US" sz="1700" dirty="0">
                <a:solidFill>
                  <a:schemeClr val="tx1"/>
                </a:solidFill>
              </a:rPr>
              <a:t> lessons, they will be more beautiful and clear if you select view slideshow rather than watch in draft form.  Just </a:t>
            </a:r>
            <a:r>
              <a:rPr lang="en-US" sz="1700" dirty="0" err="1">
                <a:solidFill>
                  <a:schemeClr val="tx1"/>
                </a:solidFill>
              </a:rPr>
              <a:t>sayin</a:t>
            </a:r>
            <a:r>
              <a:rPr lang="en-US" sz="1700" dirty="0">
                <a:solidFill>
                  <a:schemeClr val="tx1"/>
                </a:solidFill>
              </a:rPr>
              <a:t>’)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7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125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Office Theme</vt:lpstr>
      <vt:lpstr>Module 4, Assignment 1: Learn About Mixed Media &amp; Fibre Arts</vt:lpstr>
      <vt:lpstr>Watch these Short Videos to start:</vt:lpstr>
      <vt:lpstr>PowerPoint Presentation</vt:lpstr>
      <vt:lpstr>PowerPoint Presentation</vt:lpstr>
      <vt:lpstr>PowerPoint Presentation</vt:lpstr>
      <vt:lpstr>PowerPoint Presentation</vt:lpstr>
      <vt:lpstr>That’s it.  Now go on to Complete Assignments 2 and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4, Assignment 1: Learn About Mixed Media &amp; Fibre Arts</dc:title>
  <dc:creator>LOREN SPECTOR</dc:creator>
  <cp:lastModifiedBy>LOREN SPECTOR</cp:lastModifiedBy>
  <cp:revision>2</cp:revision>
  <dcterms:created xsi:type="dcterms:W3CDTF">2020-12-05T22:57:41Z</dcterms:created>
  <dcterms:modified xsi:type="dcterms:W3CDTF">2020-12-05T23:09:57Z</dcterms:modified>
</cp:coreProperties>
</file>