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1"/>
  </p:normalViewPr>
  <p:slideViewPr>
    <p:cSldViewPr snapToGrid="0" snapToObjects="1">
      <p:cViewPr varScale="1">
        <p:scale>
          <a:sx n="104" d="100"/>
          <a:sy n="104" d="100"/>
        </p:scale>
        <p:origin x="3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5326C-F385-D748-9107-7290CB7F3E1E}" type="datetimeFigureOut">
              <a:rPr lang="en-US" smtClean="0"/>
              <a:t>5/2/16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F306-0625-B74C-8CC4-6194BE096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71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5326C-F385-D748-9107-7290CB7F3E1E}" type="datetimeFigureOut">
              <a:rPr lang="en-US" smtClean="0"/>
              <a:t>5/2/16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F306-0625-B74C-8CC4-6194BE096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78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5326C-F385-D748-9107-7290CB7F3E1E}" type="datetimeFigureOut">
              <a:rPr lang="en-US" smtClean="0"/>
              <a:t>5/2/16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F306-0625-B74C-8CC4-6194BE096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5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5326C-F385-D748-9107-7290CB7F3E1E}" type="datetimeFigureOut">
              <a:rPr lang="en-US" smtClean="0"/>
              <a:t>5/2/16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F306-0625-B74C-8CC4-6194BE096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28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5326C-F385-D748-9107-7290CB7F3E1E}" type="datetimeFigureOut">
              <a:rPr lang="en-US" smtClean="0"/>
              <a:t>5/2/16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F306-0625-B74C-8CC4-6194BE096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5326C-F385-D748-9107-7290CB7F3E1E}" type="datetimeFigureOut">
              <a:rPr lang="en-US" smtClean="0"/>
              <a:t>5/2/16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F306-0625-B74C-8CC4-6194BE096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1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5326C-F385-D748-9107-7290CB7F3E1E}" type="datetimeFigureOut">
              <a:rPr lang="en-US" smtClean="0"/>
              <a:t>5/2/16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F306-0625-B74C-8CC4-6194BE096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97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5326C-F385-D748-9107-7290CB7F3E1E}" type="datetimeFigureOut">
              <a:rPr lang="en-US" smtClean="0"/>
              <a:t>5/2/16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F306-0625-B74C-8CC4-6194BE096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31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5326C-F385-D748-9107-7290CB7F3E1E}" type="datetimeFigureOut">
              <a:rPr lang="en-US" smtClean="0"/>
              <a:t>5/2/16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F306-0625-B74C-8CC4-6194BE096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80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5326C-F385-D748-9107-7290CB7F3E1E}" type="datetimeFigureOut">
              <a:rPr lang="en-US" smtClean="0"/>
              <a:t>5/2/16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F306-0625-B74C-8CC4-6194BE096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80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5326C-F385-D748-9107-7290CB7F3E1E}" type="datetimeFigureOut">
              <a:rPr lang="en-US" smtClean="0"/>
              <a:t>5/2/16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F306-0625-B74C-8CC4-6194BE096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81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5326C-F385-D748-9107-7290CB7F3E1E}" type="datetimeFigureOut">
              <a:rPr lang="en-US" smtClean="0"/>
              <a:t>5/2/16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EF306-0625-B74C-8CC4-6194BE096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3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US" sz="72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6000" b="1" dirty="0" smtClean="0">
                <a:solidFill>
                  <a:srgbClr val="0070C0"/>
                </a:solidFill>
              </a:rPr>
              <a:t>Symbolism Notes</a:t>
            </a:r>
            <a:endParaRPr lang="en-US" sz="6000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www.slideshare.net</a:t>
            </a:r>
            <a:r>
              <a:rPr lang="en-US" dirty="0" smtClean="0"/>
              <a:t>/</a:t>
            </a:r>
            <a:r>
              <a:rPr lang="en-US" dirty="0" err="1" smtClean="0"/>
              <a:t>lfissel</a:t>
            </a:r>
            <a:r>
              <a:rPr lang="en-US" dirty="0" smtClean="0"/>
              <a:t>/literary-terms-symbolism-and-allegory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03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73619"/>
            <a:ext cx="12192000" cy="843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98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61507" y="-2020186"/>
            <a:ext cx="12844129" cy="10292316"/>
          </a:xfrm>
        </p:spPr>
      </p:pic>
    </p:spTree>
    <p:extLst>
      <p:ext uri="{BB962C8B-B14F-4D97-AF65-F5344CB8AC3E}">
        <p14:creationId xmlns:p14="http://schemas.microsoft.com/office/powerpoint/2010/main" val="426625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2083981"/>
            <a:ext cx="12355032" cy="10334846"/>
          </a:xfrm>
        </p:spPr>
      </p:pic>
    </p:spTree>
    <p:extLst>
      <p:ext uri="{BB962C8B-B14F-4D97-AF65-F5344CB8AC3E}">
        <p14:creationId xmlns:p14="http://schemas.microsoft.com/office/powerpoint/2010/main" val="1277523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2651" y="-1722474"/>
            <a:ext cx="11802139" cy="10015869"/>
          </a:xfrm>
        </p:spPr>
      </p:pic>
    </p:spTree>
    <p:extLst>
      <p:ext uri="{BB962C8B-B14F-4D97-AF65-F5344CB8AC3E}">
        <p14:creationId xmlns:p14="http://schemas.microsoft.com/office/powerpoint/2010/main" val="2117852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4520" y="-1913861"/>
            <a:ext cx="10951535" cy="9186531"/>
          </a:xfrm>
        </p:spPr>
      </p:pic>
    </p:spTree>
    <p:extLst>
      <p:ext uri="{BB962C8B-B14F-4D97-AF65-F5344CB8AC3E}">
        <p14:creationId xmlns:p14="http://schemas.microsoft.com/office/powerpoint/2010/main" val="1181275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5</Words>
  <Application>Microsoft Macintosh PowerPoint</Application>
  <PresentationFormat>Widescreen</PresentationFormat>
  <Paragraphs>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2016-05-02T20:52:05Z</dcterms:created>
  <dcterms:modified xsi:type="dcterms:W3CDTF">2016-05-02T21:08:37Z</dcterms:modified>
</cp:coreProperties>
</file>