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67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SzTx/>
              <a:buNone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2.xml"/><Relationship Id="rId7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1.xml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5" Type="http://schemas.openxmlformats.org/officeDocument/2006/relationships/image" Target="../media/image1.jpeg"/><Relationship Id="rId10" Type="http://schemas.openxmlformats.org/officeDocument/2006/relationships/image" Target="../media/image13.jpeg"/><Relationship Id="rId4" Type="http://schemas.openxmlformats.org/officeDocument/2006/relationships/slide" Target="slide2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381000"/>
            <a:ext cx="9144002" cy="990600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0" y="0"/>
            <a:ext cx="1295400" cy="381000"/>
          </a:xfrm>
          <a:prstGeom prst="rect">
            <a:avLst/>
          </a:prstGeom>
          <a:solidFill>
            <a:srgbClr val="666699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Mírame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1828800" y="685800"/>
            <a:ext cx="64008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300"/>
              </a:spcBef>
              <a:buSzTx/>
              <a:buNone/>
              <a:defRPr sz="1800"/>
            </a:pPr>
            <a:r>
              <a:rPr sz="1400"/>
              <a:t>Paulina Rubio</a:t>
            </a:r>
            <a:r>
              <a:rPr sz="1000"/>
              <a:t> ¡estoy preparando mi primer concierto en Panamá¡ k alegría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95400" y="0"/>
            <a:ext cx="762000" cy="381000"/>
            <a:chOff x="0" y="0"/>
            <a:chExt cx="762000" cy="381000"/>
          </a:xfrm>
        </p:grpSpPr>
        <p:sp>
          <p:nvSpPr>
            <p:cNvPr id="19" name="Shape 19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Pared</a:t>
              </a:r>
            </a:p>
          </p:txBody>
        </p:sp>
      </p:grpSp>
      <p:grpSp>
        <p:nvGrpSpPr>
          <p:cNvPr id="24" name="Group 24">
            <a:hlinkClick r:id="rId2" action="ppaction://hlinksldjump"/>
          </p:cNvPr>
          <p:cNvGrpSpPr/>
          <p:nvPr/>
        </p:nvGrpSpPr>
        <p:grpSpPr>
          <a:xfrm>
            <a:off x="2057400" y="0"/>
            <a:ext cx="838200" cy="381000"/>
            <a:chOff x="0" y="0"/>
            <a:chExt cx="838200" cy="381000"/>
          </a:xfrm>
        </p:grpSpPr>
        <p:sp>
          <p:nvSpPr>
            <p:cNvPr id="22" name="Shape 22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Fotos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895600" y="0"/>
            <a:ext cx="762000" cy="381000"/>
            <a:chOff x="0" y="0"/>
            <a:chExt cx="762000" cy="381000"/>
          </a:xfrm>
        </p:grpSpPr>
        <p:sp>
          <p:nvSpPr>
            <p:cNvPr id="25" name="Shape 25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Amigos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657600" y="0"/>
            <a:ext cx="838200" cy="381000"/>
            <a:chOff x="0" y="0"/>
            <a:chExt cx="838200" cy="381000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Más </a:t>
              </a:r>
            </a:p>
          </p:txBody>
        </p:sp>
      </p:grpSp>
      <p:sp>
        <p:nvSpPr>
          <p:cNvPr id="31" name="Shape 31"/>
          <p:cNvSpPr/>
          <p:nvPr/>
        </p:nvSpPr>
        <p:spPr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4" name="Group 34"/>
          <p:cNvGrpSpPr/>
          <p:nvPr/>
        </p:nvGrpSpPr>
        <p:grpSpPr>
          <a:xfrm>
            <a:off x="6400800" y="0"/>
            <a:ext cx="1752600" cy="381000"/>
            <a:chOff x="0" y="0"/>
            <a:chExt cx="1752600" cy="381000"/>
          </a:xfrm>
        </p:grpSpPr>
        <p:sp>
          <p:nvSpPr>
            <p:cNvPr id="32" name="Shape 32"/>
            <p:cNvSpPr/>
            <p:nvPr/>
          </p:nvSpPr>
          <p:spPr>
            <a:xfrm>
              <a:off x="0" y="0"/>
              <a:ext cx="1752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58372"/>
              <a:ext cx="1752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Paulina Rubio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153400" y="0"/>
            <a:ext cx="990600" cy="381000"/>
            <a:chOff x="0" y="0"/>
            <a:chExt cx="990600" cy="381000"/>
          </a:xfrm>
        </p:grpSpPr>
        <p:sp>
          <p:nvSpPr>
            <p:cNvPr id="35" name="Shape 35"/>
            <p:cNvSpPr/>
            <p:nvPr/>
          </p:nvSpPr>
          <p:spPr>
            <a:xfrm>
              <a:off x="0" y="0"/>
              <a:ext cx="990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0" y="58372"/>
              <a:ext cx="990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Salir</a:t>
              </a:r>
            </a:p>
          </p:txBody>
        </p:sp>
      </p:grpSp>
      <p:sp>
        <p:nvSpPr>
          <p:cNvPr id="38" name="Shape 38"/>
          <p:cNvSpPr/>
          <p:nvPr/>
        </p:nvSpPr>
        <p:spPr>
          <a:xfrm>
            <a:off x="152400" y="24384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Ver fotos de Paulina (5)</a:t>
            </a:r>
          </a:p>
        </p:txBody>
      </p:sp>
      <p:sp>
        <p:nvSpPr>
          <p:cNvPr id="39" name="Shape 39"/>
          <p:cNvSpPr/>
          <p:nvPr/>
        </p:nvSpPr>
        <p:spPr>
          <a:xfrm>
            <a:off x="152400" y="2667000"/>
            <a:ext cx="1600201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52400" y="26670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Mandar un mensaje a Paulina</a:t>
            </a:r>
          </a:p>
        </p:txBody>
      </p:sp>
      <p:sp>
        <p:nvSpPr>
          <p:cNvPr id="41" name="Shape 41"/>
          <p:cNvSpPr/>
          <p:nvPr/>
        </p:nvSpPr>
        <p:spPr>
          <a:xfrm>
            <a:off x="152400" y="28956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Dar un toque</a:t>
            </a:r>
          </a:p>
        </p:txBody>
      </p:sp>
      <p:sp>
        <p:nvSpPr>
          <p:cNvPr id="42" name="Shape 42"/>
          <p:cNvSpPr/>
          <p:nvPr/>
        </p:nvSpPr>
        <p:spPr>
          <a:xfrm>
            <a:off x="152400" y="2895600"/>
            <a:ext cx="1600201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152400" y="3124200"/>
            <a:ext cx="1600201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057400" y="1143000"/>
            <a:ext cx="838200" cy="2269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/>
            </a:lvl1pPr>
          </a:lstStyle>
          <a:p>
            <a:pPr lvl="0">
              <a:defRPr sz="1800"/>
            </a:pPr>
            <a:r>
              <a:rPr sz="1000"/>
              <a:t>Pared</a:t>
            </a:r>
          </a:p>
        </p:txBody>
      </p:sp>
      <p:sp>
        <p:nvSpPr>
          <p:cNvPr id="45" name="Shape 45">
            <a:hlinkClick r:id="rId3" action="ppaction://hlinksldjump"/>
          </p:cNvPr>
          <p:cNvSpPr/>
          <p:nvPr/>
        </p:nvSpPr>
        <p:spPr>
          <a:xfrm>
            <a:off x="2895600" y="1142999"/>
            <a:ext cx="828675" cy="236512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/>
            </a:lvl1pPr>
          </a:lstStyle>
          <a:p>
            <a:pPr lvl="0">
              <a:defRPr sz="1800"/>
            </a:pPr>
            <a:r>
              <a:rPr sz="1000"/>
              <a:t>Información</a:t>
            </a:r>
          </a:p>
        </p:txBody>
      </p:sp>
      <p:sp>
        <p:nvSpPr>
          <p:cNvPr id="46" name="Shape 46">
            <a:hlinkClick r:id="rId2" action="ppaction://hlinksldjump"/>
          </p:cNvPr>
          <p:cNvSpPr/>
          <p:nvPr/>
        </p:nvSpPr>
        <p:spPr>
          <a:xfrm>
            <a:off x="3733799" y="1142999"/>
            <a:ext cx="685801" cy="236512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/>
            </a:lvl1pPr>
          </a:lstStyle>
          <a:p>
            <a:pPr lvl="0">
              <a:defRPr sz="1800"/>
            </a:pPr>
            <a:r>
              <a:rPr sz="1000"/>
              <a:t>Fotos</a:t>
            </a:r>
          </a:p>
        </p:txBody>
      </p:sp>
      <p:sp>
        <p:nvSpPr>
          <p:cNvPr id="47" name="Shape 47"/>
          <p:cNvSpPr/>
          <p:nvPr/>
        </p:nvSpPr>
        <p:spPr>
          <a:xfrm>
            <a:off x="4419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Más</a:t>
            </a:r>
          </a:p>
        </p:txBody>
      </p:sp>
      <p:sp>
        <p:nvSpPr>
          <p:cNvPr id="48" name="Shape 48"/>
          <p:cNvSpPr/>
          <p:nvPr/>
        </p:nvSpPr>
        <p:spPr>
          <a:xfrm>
            <a:off x="2057400" y="1524000"/>
            <a:ext cx="6019800" cy="838200"/>
          </a:xfrm>
          <a:prstGeom prst="rect">
            <a:avLst/>
          </a:prstGeom>
          <a:solidFill>
            <a:srgbClr val="D9DCE7"/>
          </a:solidFill>
          <a:ln>
            <a:solidFill>
              <a:srgbClr val="D9DCE7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133599" y="1905000"/>
            <a:ext cx="4953002" cy="2746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spcBef>
                <a:spcPts val="1000"/>
              </a:spcBef>
              <a:defRPr sz="1200"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2133600" y="1600200"/>
            <a:ext cx="2362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34343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43434"/>
                </a:solidFill>
              </a:rPr>
              <a:t>Escribe algo…</a:t>
            </a:r>
          </a:p>
        </p:txBody>
      </p:sp>
      <p:sp>
        <p:nvSpPr>
          <p:cNvPr id="51" name="Shape 51"/>
          <p:cNvSpPr/>
          <p:nvPr/>
        </p:nvSpPr>
        <p:spPr>
          <a:xfrm>
            <a:off x="7162800" y="1905000"/>
            <a:ext cx="685800" cy="226986"/>
          </a:xfrm>
          <a:prstGeom prst="rect">
            <a:avLst/>
          </a:prstGeom>
          <a:solidFill>
            <a:srgbClr val="6666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lvl="0">
              <a:defRPr sz="1800"/>
            </a:pPr>
            <a:r>
              <a:rPr sz="1000"/>
              <a:t>Compartir</a:t>
            </a:r>
          </a:p>
        </p:txBody>
      </p:sp>
      <p:sp>
        <p:nvSpPr>
          <p:cNvPr id="52" name="Shape 52"/>
          <p:cNvSpPr/>
          <p:nvPr/>
        </p:nvSpPr>
        <p:spPr>
          <a:xfrm>
            <a:off x="152400" y="3352800"/>
            <a:ext cx="1600200" cy="214701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900"/>
            </a:lvl1pPr>
          </a:lstStyle>
          <a:p>
            <a:pPr lvl="0">
              <a:defRPr sz="1800"/>
            </a:pPr>
            <a:r>
              <a:rPr sz="900"/>
              <a:t>Información</a:t>
            </a:r>
          </a:p>
        </p:txBody>
      </p:sp>
      <p:sp>
        <p:nvSpPr>
          <p:cNvPr id="53" name="Shape 53"/>
          <p:cNvSpPr/>
          <p:nvPr/>
        </p:nvSpPr>
        <p:spPr>
          <a:xfrm>
            <a:off x="152400" y="3352800"/>
            <a:ext cx="1600201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152400" y="3657600"/>
            <a:ext cx="1600200" cy="1280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Redes</a:t>
            </a:r>
            <a:r>
              <a:rPr sz="800">
                <a:solidFill>
                  <a:srgbClr val="D9DCE7"/>
                </a:solidFill>
              </a:rPr>
              <a:t>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Los ricos y famosos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Fecha de nacimiento: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17 de junio, 1971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Política: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N/A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Religión: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N/A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Pueblo: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La Ciudad de México</a:t>
            </a:r>
          </a:p>
        </p:txBody>
      </p:sp>
      <p:sp>
        <p:nvSpPr>
          <p:cNvPr id="55" name="Shape 55"/>
          <p:cNvSpPr/>
          <p:nvPr/>
        </p:nvSpPr>
        <p:spPr>
          <a:xfrm>
            <a:off x="152400" y="5181600"/>
            <a:ext cx="1600201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52400" y="5029200"/>
            <a:ext cx="1600200" cy="214701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900"/>
            </a:lvl1pPr>
          </a:lstStyle>
          <a:p>
            <a:pPr lvl="0">
              <a:defRPr sz="1800"/>
            </a:pPr>
            <a:r>
              <a:rPr sz="900"/>
              <a:t>Amigos</a:t>
            </a:r>
          </a:p>
        </p:txBody>
      </p:sp>
      <p:sp>
        <p:nvSpPr>
          <p:cNvPr id="57" name="Shape 57"/>
          <p:cNvSpPr/>
          <p:nvPr/>
        </p:nvSpPr>
        <p:spPr>
          <a:xfrm>
            <a:off x="228600" y="5867400"/>
            <a:ext cx="3810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JLo</a:t>
            </a:r>
          </a:p>
        </p:txBody>
      </p:sp>
      <p:sp>
        <p:nvSpPr>
          <p:cNvPr id="58" name="Shape 58"/>
          <p:cNvSpPr/>
          <p:nvPr/>
        </p:nvSpPr>
        <p:spPr>
          <a:xfrm>
            <a:off x="685800" y="5867400"/>
            <a:ext cx="4572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Juanes</a:t>
            </a:r>
          </a:p>
        </p:txBody>
      </p:sp>
      <p:sp>
        <p:nvSpPr>
          <p:cNvPr id="59" name="Shape 59"/>
          <p:cNvSpPr/>
          <p:nvPr/>
        </p:nvSpPr>
        <p:spPr>
          <a:xfrm>
            <a:off x="1219200" y="5867400"/>
            <a:ext cx="5334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Pitbull</a:t>
            </a:r>
          </a:p>
        </p:txBody>
      </p:sp>
      <p:sp>
        <p:nvSpPr>
          <p:cNvPr id="60" name="Shape 60"/>
          <p:cNvSpPr/>
          <p:nvPr/>
        </p:nvSpPr>
        <p:spPr>
          <a:xfrm>
            <a:off x="0" y="6643687"/>
            <a:ext cx="6096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Shakira</a:t>
            </a:r>
          </a:p>
        </p:txBody>
      </p:sp>
      <p:sp>
        <p:nvSpPr>
          <p:cNvPr id="61" name="Shape 61"/>
          <p:cNvSpPr/>
          <p:nvPr/>
        </p:nvSpPr>
        <p:spPr>
          <a:xfrm>
            <a:off x="2590800" y="2590800"/>
            <a:ext cx="4495800" cy="387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Paulina Rubio</a:t>
            </a:r>
            <a:r>
              <a:rPr sz="900"/>
              <a:t> ¡estoy preparando mi primer concierto en Panamá! k alegría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7 de octubre, 2015</a:t>
            </a:r>
          </a:p>
        </p:txBody>
      </p:sp>
      <p:sp>
        <p:nvSpPr>
          <p:cNvPr id="62" name="Shape 62"/>
          <p:cNvSpPr/>
          <p:nvPr/>
        </p:nvSpPr>
        <p:spPr>
          <a:xfrm>
            <a:off x="1219200" y="6643687"/>
            <a:ext cx="420688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Adam</a:t>
            </a:r>
          </a:p>
        </p:txBody>
      </p:sp>
      <p:sp>
        <p:nvSpPr>
          <p:cNvPr id="63" name="Shape 63"/>
          <p:cNvSpPr/>
          <p:nvPr/>
        </p:nvSpPr>
        <p:spPr>
          <a:xfrm>
            <a:off x="2590800" y="3200400"/>
            <a:ext cx="4495800" cy="387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Shakira a Paulina</a:t>
            </a:r>
            <a:r>
              <a:rPr sz="900"/>
              <a:t> ¿Cuando te vas a Colombia?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1 de octubre, 2015</a:t>
            </a:r>
          </a:p>
        </p:txBody>
      </p:sp>
      <p:pic>
        <p:nvPicPr>
          <p:cNvPr id="64" name="Paulina Rubio -googl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917" y="522935"/>
            <a:ext cx="1370642" cy="1862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ulina Rubio -googl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6786" y="2526785"/>
            <a:ext cx="371141" cy="504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aulina Rubio -googl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6786" y="3961263"/>
            <a:ext cx="371141" cy="504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aulina Rubio -googl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6786" y="4579617"/>
            <a:ext cx="371141" cy="504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aulina Rubio -googl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6786" y="5260181"/>
            <a:ext cx="371141" cy="504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ulina Rubio -googl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6786" y="5867400"/>
            <a:ext cx="371141" cy="504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Shakira,_201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4440" y="3161867"/>
            <a:ext cx="455833" cy="634234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2590800" y="4638090"/>
            <a:ext cx="4495800" cy="39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Paulina Rubio</a:t>
            </a:r>
            <a:r>
              <a:rPr sz="900"/>
              <a:t> fui a visitar ruinas ayer durante mi tiempo en Perú. ¡impresionante!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900"/>
              <a:t>25</a:t>
            </a:r>
            <a:r>
              <a:rPr sz="800"/>
              <a:t> de septiembre, 2015</a:t>
            </a:r>
          </a:p>
        </p:txBody>
      </p:sp>
      <p:sp>
        <p:nvSpPr>
          <p:cNvPr id="72" name="Shape 72"/>
          <p:cNvSpPr/>
          <p:nvPr/>
        </p:nvSpPr>
        <p:spPr>
          <a:xfrm>
            <a:off x="2590800" y="5323322"/>
            <a:ext cx="4495800" cy="514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Paulina Rubio</a:t>
            </a:r>
            <a:r>
              <a:rPr sz="900"/>
              <a:t> ¿están viendo el serie de “El Viaje Increíble? yo vi a los equipos ayer en Machu Picchu. ¡Mi equipo favorito es lo de Gael!</a:t>
            </a:r>
          </a:p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800"/>
              <a:t>25 de septiembre, 2015</a:t>
            </a:r>
          </a:p>
        </p:txBody>
      </p:sp>
      <p:sp>
        <p:nvSpPr>
          <p:cNvPr id="73" name="Shape 73"/>
          <p:cNvSpPr/>
          <p:nvPr/>
        </p:nvSpPr>
        <p:spPr>
          <a:xfrm>
            <a:off x="2590800" y="5925873"/>
            <a:ext cx="4495800" cy="50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Paulina Rubio</a:t>
            </a:r>
            <a:r>
              <a:rPr sz="900"/>
              <a:t> ¡estuve en mi pueblo, D.F. hoy! que suerte tengo ser de un país tan rica.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14 de septiembre, 2015</a:t>
            </a:r>
          </a:p>
        </p:txBody>
      </p:sp>
      <p:sp>
        <p:nvSpPr>
          <p:cNvPr id="74" name="Shape 74"/>
          <p:cNvSpPr/>
          <p:nvPr/>
        </p:nvSpPr>
        <p:spPr>
          <a:xfrm>
            <a:off x="2590800" y="4019736"/>
            <a:ext cx="4495800" cy="387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Paulina Rubio</a:t>
            </a:r>
            <a:r>
              <a:rPr sz="900"/>
              <a:t> me encanta visitar todos mis fans por todo el mundo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28 de septiembre, 2015</a:t>
            </a:r>
          </a:p>
        </p:txBody>
      </p:sp>
      <p:sp>
        <p:nvSpPr>
          <p:cNvPr id="75" name="Shape 75"/>
          <p:cNvSpPr/>
          <p:nvPr/>
        </p:nvSpPr>
        <p:spPr>
          <a:xfrm>
            <a:off x="638637" y="6643687"/>
            <a:ext cx="45720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Obama</a:t>
            </a:r>
          </a:p>
        </p:txBody>
      </p:sp>
      <p:pic>
        <p:nvPicPr>
          <p:cNvPr id="76" name="adam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49362" y="6096000"/>
            <a:ext cx="381001" cy="572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obama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4973" y="6079803"/>
            <a:ext cx="465517" cy="604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tbull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9199" y="5334000"/>
            <a:ext cx="457201" cy="580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juanes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86924" y="5323322"/>
            <a:ext cx="385159" cy="580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jlo google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2916" y="5323322"/>
            <a:ext cx="395200" cy="542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Shakira,_201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4770" y="6075730"/>
            <a:ext cx="411493" cy="572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3352800" y="3048000"/>
            <a:ext cx="3124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133600" y="2895600"/>
            <a:ext cx="1447800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9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900"/>
              <a:t>Información personal</a:t>
            </a:r>
          </a:p>
        </p:txBody>
      </p:sp>
      <p:sp>
        <p:nvSpPr>
          <p:cNvPr id="85" name="Shape 85"/>
          <p:cNvSpPr/>
          <p:nvPr/>
        </p:nvSpPr>
        <p:spPr>
          <a:xfrm>
            <a:off x="-1" y="381000"/>
            <a:ext cx="9144002" cy="990600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0" y="0"/>
            <a:ext cx="1295400" cy="381000"/>
          </a:xfrm>
          <a:prstGeom prst="rect">
            <a:avLst/>
          </a:prstGeom>
          <a:solidFill>
            <a:srgbClr val="666699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Mírame</a:t>
            </a:r>
          </a:p>
        </p:txBody>
      </p:sp>
      <p:grpSp>
        <p:nvGrpSpPr>
          <p:cNvPr id="89" name="Group 89">
            <a:hlinkClick r:id="rId2" action="ppaction://hlinksldjump"/>
          </p:cNvPr>
          <p:cNvGrpSpPr/>
          <p:nvPr/>
        </p:nvGrpSpPr>
        <p:grpSpPr>
          <a:xfrm>
            <a:off x="1295400" y="0"/>
            <a:ext cx="762000" cy="381000"/>
            <a:chOff x="0" y="0"/>
            <a:chExt cx="762000" cy="381000"/>
          </a:xfrm>
        </p:grpSpPr>
        <p:sp>
          <p:nvSpPr>
            <p:cNvPr id="87" name="Shape 87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Pared</a:t>
              </a:r>
            </a:p>
          </p:txBody>
        </p:sp>
      </p:grpSp>
      <p:grpSp>
        <p:nvGrpSpPr>
          <p:cNvPr id="92" name="Group 92">
            <a:hlinkClick r:id="rId3" action="ppaction://hlinksldjump"/>
          </p:cNvPr>
          <p:cNvGrpSpPr/>
          <p:nvPr/>
        </p:nvGrpSpPr>
        <p:grpSpPr>
          <a:xfrm>
            <a:off x="2057400" y="0"/>
            <a:ext cx="838200" cy="381000"/>
            <a:chOff x="0" y="0"/>
            <a:chExt cx="838200" cy="381000"/>
          </a:xfrm>
        </p:grpSpPr>
        <p:sp>
          <p:nvSpPr>
            <p:cNvPr id="90" name="Shape 90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Fotos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2895600" y="0"/>
            <a:ext cx="762000" cy="381000"/>
            <a:chOff x="0" y="0"/>
            <a:chExt cx="762000" cy="381000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Amigos</a:t>
              </a: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3657600" y="0"/>
            <a:ext cx="838200" cy="381000"/>
            <a:chOff x="0" y="0"/>
            <a:chExt cx="838200" cy="381000"/>
          </a:xfrm>
        </p:grpSpPr>
        <p:sp>
          <p:nvSpPr>
            <p:cNvPr id="96" name="Shape 96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Más</a:t>
              </a:r>
            </a:p>
          </p:txBody>
        </p:sp>
      </p:grpSp>
      <p:sp>
        <p:nvSpPr>
          <p:cNvPr id="99" name="Shape 99"/>
          <p:cNvSpPr/>
          <p:nvPr/>
        </p:nvSpPr>
        <p:spPr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2" name="Group 102"/>
          <p:cNvGrpSpPr/>
          <p:nvPr/>
        </p:nvGrpSpPr>
        <p:grpSpPr>
          <a:xfrm>
            <a:off x="6400800" y="0"/>
            <a:ext cx="1752600" cy="381000"/>
            <a:chOff x="0" y="0"/>
            <a:chExt cx="1752600" cy="381000"/>
          </a:xfrm>
        </p:grpSpPr>
        <p:sp>
          <p:nvSpPr>
            <p:cNvPr id="100" name="Shape 100"/>
            <p:cNvSpPr/>
            <p:nvPr/>
          </p:nvSpPr>
          <p:spPr>
            <a:xfrm>
              <a:off x="0" y="0"/>
              <a:ext cx="1752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0" y="58372"/>
              <a:ext cx="1752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Paulina Rubio</a:t>
              </a: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8153400" y="0"/>
            <a:ext cx="990600" cy="381000"/>
            <a:chOff x="0" y="0"/>
            <a:chExt cx="990600" cy="381000"/>
          </a:xfrm>
        </p:grpSpPr>
        <p:sp>
          <p:nvSpPr>
            <p:cNvPr id="103" name="Shape 103"/>
            <p:cNvSpPr/>
            <p:nvPr/>
          </p:nvSpPr>
          <p:spPr>
            <a:xfrm>
              <a:off x="0" y="0"/>
              <a:ext cx="990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58372"/>
              <a:ext cx="990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Salir</a:t>
              </a:r>
            </a:p>
          </p:txBody>
        </p:sp>
      </p:grpSp>
      <p:sp>
        <p:nvSpPr>
          <p:cNvPr id="106" name="Shape 106"/>
          <p:cNvSpPr/>
          <p:nvPr/>
        </p:nvSpPr>
        <p:spPr>
          <a:xfrm>
            <a:off x="152400" y="24384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Ver fotos de Paulina (5)</a:t>
            </a:r>
          </a:p>
        </p:txBody>
      </p:sp>
      <p:sp>
        <p:nvSpPr>
          <p:cNvPr id="107" name="Shape 107"/>
          <p:cNvSpPr/>
          <p:nvPr/>
        </p:nvSpPr>
        <p:spPr>
          <a:xfrm>
            <a:off x="152400" y="2667000"/>
            <a:ext cx="1600201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52400" y="26670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Mandar un mensaje a Paulina</a:t>
            </a:r>
          </a:p>
        </p:txBody>
      </p:sp>
      <p:sp>
        <p:nvSpPr>
          <p:cNvPr id="109" name="Shape 109"/>
          <p:cNvSpPr/>
          <p:nvPr/>
        </p:nvSpPr>
        <p:spPr>
          <a:xfrm>
            <a:off x="152400" y="28956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Dar un toque</a:t>
            </a:r>
          </a:p>
        </p:txBody>
      </p:sp>
      <p:sp>
        <p:nvSpPr>
          <p:cNvPr id="110" name="Shape 110"/>
          <p:cNvSpPr/>
          <p:nvPr/>
        </p:nvSpPr>
        <p:spPr>
          <a:xfrm>
            <a:off x="152400" y="2895600"/>
            <a:ext cx="1600201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152400" y="3124200"/>
            <a:ext cx="1600201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12" name="Shape 112">
            <a:hlinkClick r:id="rId2" action="ppaction://hlinksldjump"/>
          </p:cNvPr>
          <p:cNvSpPr/>
          <p:nvPr/>
        </p:nvSpPr>
        <p:spPr>
          <a:xfrm>
            <a:off x="2057400" y="1143000"/>
            <a:ext cx="838200" cy="226986"/>
          </a:xfrm>
          <a:prstGeom prst="rect">
            <a:avLst/>
          </a:prstGeom>
          <a:solidFill>
            <a:srgbClr val="D9DC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99"/>
                </a:solidFill>
              </a:rPr>
              <a:t>Pared</a:t>
            </a:r>
          </a:p>
        </p:txBody>
      </p:sp>
      <p:sp>
        <p:nvSpPr>
          <p:cNvPr id="113" name="Shape 113"/>
          <p:cNvSpPr/>
          <p:nvPr/>
        </p:nvSpPr>
        <p:spPr>
          <a:xfrm>
            <a:off x="2895600" y="1142999"/>
            <a:ext cx="828675" cy="2365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Información</a:t>
            </a:r>
          </a:p>
        </p:txBody>
      </p:sp>
      <p:sp>
        <p:nvSpPr>
          <p:cNvPr id="114" name="Shape 114">
            <a:hlinkClick r:id="rId3" action="ppaction://hlinksldjump"/>
          </p:cNvPr>
          <p:cNvSpPr/>
          <p:nvPr/>
        </p:nvSpPr>
        <p:spPr>
          <a:xfrm>
            <a:off x="3657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Fotos</a:t>
            </a:r>
          </a:p>
        </p:txBody>
      </p:sp>
      <p:sp>
        <p:nvSpPr>
          <p:cNvPr id="115" name="Shape 115"/>
          <p:cNvSpPr/>
          <p:nvPr/>
        </p:nvSpPr>
        <p:spPr>
          <a:xfrm>
            <a:off x="4419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Más</a:t>
            </a:r>
          </a:p>
        </p:txBody>
      </p:sp>
      <p:sp>
        <p:nvSpPr>
          <p:cNvPr id="116" name="Shape 116"/>
          <p:cNvSpPr/>
          <p:nvPr/>
        </p:nvSpPr>
        <p:spPr>
          <a:xfrm>
            <a:off x="2133599" y="1905000"/>
            <a:ext cx="4953002" cy="2746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spcBef>
                <a:spcPts val="1000"/>
              </a:spcBef>
              <a:defRPr sz="1200"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133600" y="1600200"/>
            <a:ext cx="1219200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9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900"/>
              <a:t>Información general</a:t>
            </a:r>
          </a:p>
        </p:txBody>
      </p:sp>
      <p:sp>
        <p:nvSpPr>
          <p:cNvPr id="118" name="Shape 118"/>
          <p:cNvSpPr/>
          <p:nvPr/>
        </p:nvSpPr>
        <p:spPr>
          <a:xfrm>
            <a:off x="152400" y="3276600"/>
            <a:ext cx="1600200" cy="214701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900"/>
            </a:lvl1pPr>
          </a:lstStyle>
          <a:p>
            <a:pPr lvl="0">
              <a:defRPr sz="1800"/>
            </a:pPr>
            <a:r>
              <a:rPr sz="900"/>
              <a:t>Información</a:t>
            </a:r>
          </a:p>
        </p:txBody>
      </p:sp>
      <p:sp>
        <p:nvSpPr>
          <p:cNvPr id="119" name="Shape 119"/>
          <p:cNvSpPr/>
          <p:nvPr/>
        </p:nvSpPr>
        <p:spPr>
          <a:xfrm>
            <a:off x="152400" y="3276600"/>
            <a:ext cx="1600201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52400" y="4876800"/>
            <a:ext cx="1600201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52400" y="4876800"/>
            <a:ext cx="1600200" cy="214701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900"/>
            </a:lvl1pPr>
          </a:lstStyle>
          <a:p>
            <a:pPr lvl="0">
              <a:defRPr sz="1800"/>
            </a:pPr>
            <a:r>
              <a:rPr sz="900"/>
              <a:t>Fotos</a:t>
            </a:r>
          </a:p>
        </p:txBody>
      </p:sp>
      <p:sp>
        <p:nvSpPr>
          <p:cNvPr id="122" name="Shape 122"/>
          <p:cNvSpPr/>
          <p:nvPr/>
        </p:nvSpPr>
        <p:spPr>
          <a:xfrm>
            <a:off x="3200400" y="1752600"/>
            <a:ext cx="3200401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2133600" y="1905000"/>
            <a:ext cx="3124200" cy="921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Redes:</a:t>
            </a:r>
            <a:r>
              <a:rPr sz="800"/>
              <a:t>         	          Los ricos y famosos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Sexo:</a:t>
            </a:r>
            <a:r>
              <a:rPr sz="800"/>
              <a:t>                  	          Mujer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Fecha de nacimiento:</a:t>
            </a:r>
            <a:r>
              <a:rPr sz="800"/>
              <a:t>        17 de junio, 1971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Pueblo:</a:t>
            </a:r>
            <a:r>
              <a:rPr sz="800"/>
              <a:t>       	          La Ciudad de México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Sitiación sentimental:</a:t>
            </a:r>
            <a:r>
              <a:rPr sz="800"/>
              <a:t>        Divorciada</a:t>
            </a:r>
            <a:endParaRPr sz="800">
              <a:solidFill>
                <a:srgbClr val="333399"/>
              </a:solidFill>
            </a:endParaRP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Política:</a:t>
            </a:r>
            <a:r>
              <a:rPr sz="800"/>
              <a:t>	          N/A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Religión:	          </a:t>
            </a:r>
            <a:r>
              <a:rPr sz="800"/>
              <a:t>Catholic</a:t>
            </a:r>
          </a:p>
        </p:txBody>
      </p:sp>
      <p:sp>
        <p:nvSpPr>
          <p:cNvPr id="124" name="Shape 124"/>
          <p:cNvSpPr/>
          <p:nvPr/>
        </p:nvSpPr>
        <p:spPr>
          <a:xfrm>
            <a:off x="2133600" y="3200400"/>
            <a:ext cx="4495800" cy="1078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Actividades:</a:t>
            </a:r>
            <a:r>
              <a:rPr sz="800"/>
              <a:t>         	          cantando, leyendo, viendo series de la tele, 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Intereses:</a:t>
            </a:r>
            <a:r>
              <a:rPr sz="800"/>
              <a:t>                           viajar, tomar el sol, descubrir culturas nuevas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Música favorita:</a:t>
            </a:r>
            <a:r>
              <a:rPr sz="800"/>
              <a:t>                 ¿puedo decir mi música? Celia Cruz es un cielo.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Películas favoritas:</a:t>
            </a:r>
            <a:r>
              <a:rPr sz="800"/>
              <a:t>           Top Gun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Series de tele favoritos:     </a:t>
            </a:r>
            <a:r>
              <a:rPr sz="800"/>
              <a:t>El Factor X</a:t>
            </a:r>
            <a:endParaRPr sz="800">
              <a:solidFill>
                <a:srgbClr val="333399"/>
              </a:solidFill>
            </a:endParaRP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Libros favoritos:</a:t>
            </a:r>
            <a:r>
              <a:rPr sz="800"/>
              <a:t>	         Todo escrito por Paulo Coehlo</a:t>
            </a:r>
          </a:p>
        </p:txBody>
      </p:sp>
      <p:sp>
        <p:nvSpPr>
          <p:cNvPr id="125" name="Shape 125"/>
          <p:cNvSpPr/>
          <p:nvPr/>
        </p:nvSpPr>
        <p:spPr>
          <a:xfrm>
            <a:off x="838200" y="5410200"/>
            <a:ext cx="838200" cy="55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85000"/>
              </a:lnSpc>
              <a:spcBef>
                <a:spcPts val="400"/>
              </a:spcBef>
            </a:pPr>
            <a:r>
              <a:rPr sz="800">
                <a:solidFill>
                  <a:srgbClr val="333399"/>
                </a:solidFill>
              </a:rPr>
              <a:t>Conciertos</a:t>
            </a:r>
          </a:p>
          <a:p>
            <a:pPr lvl="0">
              <a:lnSpc>
                <a:spcPct val="85000"/>
              </a:lnSpc>
              <a:spcBef>
                <a:spcPts val="400"/>
              </a:spcBef>
            </a:pPr>
            <a:r>
              <a:rPr sz="800"/>
              <a:t>Actualizado el 22 de septiembre</a:t>
            </a:r>
          </a:p>
        </p:txBody>
      </p:sp>
      <p:sp>
        <p:nvSpPr>
          <p:cNvPr id="126" name="Shape 126"/>
          <p:cNvSpPr/>
          <p:nvPr/>
        </p:nvSpPr>
        <p:spPr>
          <a:xfrm>
            <a:off x="152400" y="5105400"/>
            <a:ext cx="838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Álbumes</a:t>
            </a:r>
          </a:p>
        </p:txBody>
      </p:sp>
      <p:sp>
        <p:nvSpPr>
          <p:cNvPr id="127" name="Shape 127"/>
          <p:cNvSpPr/>
          <p:nvPr/>
        </p:nvSpPr>
        <p:spPr>
          <a:xfrm>
            <a:off x="838200" y="6172200"/>
            <a:ext cx="838200" cy="45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85000"/>
              </a:lnSpc>
              <a:spcBef>
                <a:spcPts val="400"/>
              </a:spcBef>
            </a:pPr>
            <a:r>
              <a:rPr sz="800">
                <a:solidFill>
                  <a:srgbClr val="333399"/>
                </a:solidFill>
              </a:rPr>
              <a:t>Mi gente</a:t>
            </a:r>
          </a:p>
          <a:p>
            <a:pPr lvl="0">
              <a:lnSpc>
                <a:spcPct val="85000"/>
              </a:lnSpc>
              <a:spcBef>
                <a:spcPts val="400"/>
              </a:spcBef>
            </a:pPr>
            <a:r>
              <a:rPr sz="800"/>
              <a:t>Actualizado hace dos meses</a:t>
            </a:r>
          </a:p>
        </p:txBody>
      </p:sp>
      <p:sp>
        <p:nvSpPr>
          <p:cNvPr id="128" name="Shape 128"/>
          <p:cNvSpPr/>
          <p:nvPr/>
        </p:nvSpPr>
        <p:spPr>
          <a:xfrm>
            <a:off x="2133600" y="4800600"/>
            <a:ext cx="1447800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9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900"/>
              <a:t>Información de contacto</a:t>
            </a:r>
          </a:p>
        </p:txBody>
      </p:sp>
      <p:sp>
        <p:nvSpPr>
          <p:cNvPr id="129" name="Shape 129"/>
          <p:cNvSpPr/>
          <p:nvPr/>
        </p:nvSpPr>
        <p:spPr>
          <a:xfrm>
            <a:off x="3276600" y="4953000"/>
            <a:ext cx="3200401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2133600" y="5105400"/>
            <a:ext cx="4267200" cy="377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Dirección:	         </a:t>
            </a:r>
            <a:r>
              <a:rPr sz="800"/>
              <a:t>Donde estoy en el momento…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Número de teléfono:</a:t>
            </a:r>
            <a:r>
              <a:rPr sz="800"/>
              <a:t>         Ponte en contacto con mi manager</a:t>
            </a:r>
          </a:p>
        </p:txBody>
      </p:sp>
      <p:sp>
        <p:nvSpPr>
          <p:cNvPr id="131" name="Shape 131"/>
          <p:cNvSpPr/>
          <p:nvPr/>
        </p:nvSpPr>
        <p:spPr>
          <a:xfrm>
            <a:off x="1816100" y="600463"/>
            <a:ext cx="64008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90000"/>
              </a:lnSpc>
              <a:spcBef>
                <a:spcPts val="300"/>
              </a:spcBef>
            </a:pPr>
            <a:r>
              <a:rPr sz="1400"/>
              <a:t>Paulina Rubio</a:t>
            </a:r>
            <a:r>
              <a:rPr sz="1000"/>
              <a:t> ¡estoy preparando mi primer concierto en Panamá¡ k alegría</a:t>
            </a:r>
          </a:p>
        </p:txBody>
      </p:sp>
      <p:pic>
        <p:nvPicPr>
          <p:cNvPr id="132" name="Paulina Rubio -googl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279" y="525930"/>
            <a:ext cx="1370642" cy="186228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152400" y="3541487"/>
            <a:ext cx="1600200" cy="1280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Redes</a:t>
            </a:r>
            <a:r>
              <a:rPr sz="800">
                <a:solidFill>
                  <a:srgbClr val="D9DCE7"/>
                </a:solidFill>
              </a:rPr>
              <a:t>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Los ricos y famosos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Fecha de nacimiento: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17 de junio, 1971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Política: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N/A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Religión: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N/A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Pueblo: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La Ciudad de México</a:t>
            </a:r>
          </a:p>
        </p:txBody>
      </p:sp>
      <p:pic>
        <p:nvPicPr>
          <p:cNvPr id="134" name="paulina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885" y="5296730"/>
            <a:ext cx="570830" cy="715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salsa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1287" y="6172199"/>
            <a:ext cx="688026" cy="458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ulina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318" y="1882901"/>
            <a:ext cx="1553866" cy="1199125"/>
          </a:xfrm>
          <a:prstGeom prst="rect">
            <a:avLst/>
          </a:prstGeom>
          <a:ln>
            <a:solidFill>
              <a:srgbClr val="D9DCE7"/>
            </a:solidFill>
            <a:round/>
          </a:ln>
        </p:spPr>
      </p:pic>
      <p:sp>
        <p:nvSpPr>
          <p:cNvPr id="138" name="Shape 138"/>
          <p:cNvSpPr/>
          <p:nvPr/>
        </p:nvSpPr>
        <p:spPr>
          <a:xfrm>
            <a:off x="685800" y="4953000"/>
            <a:ext cx="4038600" cy="1676400"/>
          </a:xfrm>
          <a:prstGeom prst="rect">
            <a:avLst/>
          </a:prstGeom>
          <a:solidFill>
            <a:srgbClr val="EDEEF3"/>
          </a:solidFill>
          <a:ln>
            <a:solidFill>
              <a:srgbClr val="D9DCE7"/>
            </a:solidFill>
            <a:round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85800" y="4953000"/>
            <a:ext cx="2895600" cy="1676400"/>
          </a:xfrm>
          <a:prstGeom prst="rect">
            <a:avLst/>
          </a:prstGeom>
          <a:solidFill>
            <a:srgbClr val="F8F8FA"/>
          </a:solidFill>
          <a:ln>
            <a:solidFill>
              <a:srgbClr val="D9DCE7"/>
            </a:solidFill>
            <a:round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-1" y="381000"/>
            <a:ext cx="9144002" cy="990600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0" y="0"/>
            <a:ext cx="1295400" cy="381000"/>
          </a:xfrm>
          <a:prstGeom prst="rect">
            <a:avLst/>
          </a:prstGeom>
          <a:solidFill>
            <a:srgbClr val="666699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Mírame</a:t>
            </a:r>
          </a:p>
        </p:txBody>
      </p:sp>
      <p:grpSp>
        <p:nvGrpSpPr>
          <p:cNvPr id="144" name="Group 144"/>
          <p:cNvGrpSpPr/>
          <p:nvPr/>
        </p:nvGrpSpPr>
        <p:grpSpPr>
          <a:xfrm>
            <a:off x="1295400" y="0"/>
            <a:ext cx="762000" cy="381000"/>
            <a:chOff x="0" y="0"/>
            <a:chExt cx="762000" cy="381000"/>
          </a:xfrm>
        </p:grpSpPr>
        <p:sp>
          <p:nvSpPr>
            <p:cNvPr id="142" name="Shape 142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Pared</a:t>
              </a:r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2057400" y="0"/>
            <a:ext cx="838200" cy="381000"/>
            <a:chOff x="0" y="0"/>
            <a:chExt cx="838200" cy="381000"/>
          </a:xfrm>
        </p:grpSpPr>
        <p:sp>
          <p:nvSpPr>
            <p:cNvPr id="145" name="Shape 145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Fotos</a:t>
              </a: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2895600" y="0"/>
            <a:ext cx="762000" cy="381000"/>
            <a:chOff x="0" y="0"/>
            <a:chExt cx="762000" cy="381000"/>
          </a:xfrm>
        </p:grpSpPr>
        <p:sp>
          <p:nvSpPr>
            <p:cNvPr id="148" name="Shape 148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Amigos</a:t>
              </a:r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3657600" y="0"/>
            <a:ext cx="838200" cy="381000"/>
            <a:chOff x="0" y="0"/>
            <a:chExt cx="838200" cy="381000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Más</a:t>
              </a:r>
            </a:p>
          </p:txBody>
        </p:sp>
      </p:grpSp>
      <p:sp>
        <p:nvSpPr>
          <p:cNvPr id="154" name="Shape 154"/>
          <p:cNvSpPr/>
          <p:nvPr/>
        </p:nvSpPr>
        <p:spPr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57" name="Group 157"/>
          <p:cNvGrpSpPr/>
          <p:nvPr/>
        </p:nvGrpSpPr>
        <p:grpSpPr>
          <a:xfrm>
            <a:off x="6400800" y="0"/>
            <a:ext cx="1752600" cy="381000"/>
            <a:chOff x="0" y="0"/>
            <a:chExt cx="1752600" cy="381000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1752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0" y="58372"/>
              <a:ext cx="1752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Paulina Rubio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8153400" y="0"/>
            <a:ext cx="990600" cy="381000"/>
            <a:chOff x="0" y="0"/>
            <a:chExt cx="990600" cy="381000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990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0" y="58372"/>
              <a:ext cx="990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Salir</a:t>
              </a:r>
            </a:p>
          </p:txBody>
        </p:sp>
      </p:grpSp>
      <p:sp>
        <p:nvSpPr>
          <p:cNvPr id="161" name="Shape 161">
            <a:hlinkClick r:id="rId3" action="ppaction://hlinksldjump"/>
          </p:cNvPr>
          <p:cNvSpPr/>
          <p:nvPr/>
        </p:nvSpPr>
        <p:spPr>
          <a:xfrm>
            <a:off x="838200" y="1143000"/>
            <a:ext cx="8382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Pared</a:t>
            </a:r>
          </a:p>
        </p:txBody>
      </p:sp>
      <p:sp>
        <p:nvSpPr>
          <p:cNvPr id="162" name="Shape 162">
            <a:hlinkClick r:id="rId4" action="ppaction://hlinksldjump"/>
          </p:cNvPr>
          <p:cNvSpPr/>
          <p:nvPr/>
        </p:nvSpPr>
        <p:spPr>
          <a:xfrm>
            <a:off x="1676400" y="1142999"/>
            <a:ext cx="838200" cy="236512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Información</a:t>
            </a:r>
          </a:p>
        </p:txBody>
      </p:sp>
      <p:sp>
        <p:nvSpPr>
          <p:cNvPr id="163" name="Shape 163"/>
          <p:cNvSpPr/>
          <p:nvPr/>
        </p:nvSpPr>
        <p:spPr>
          <a:xfrm>
            <a:off x="2438400" y="1143000"/>
            <a:ext cx="762000" cy="2365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Fotos</a:t>
            </a:r>
          </a:p>
        </p:txBody>
      </p:sp>
      <p:sp>
        <p:nvSpPr>
          <p:cNvPr id="164" name="Shape 164"/>
          <p:cNvSpPr/>
          <p:nvPr/>
        </p:nvSpPr>
        <p:spPr>
          <a:xfrm>
            <a:off x="32004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Más</a:t>
            </a:r>
          </a:p>
        </p:txBody>
      </p:sp>
      <p:sp>
        <p:nvSpPr>
          <p:cNvPr id="165" name="Shape 165"/>
          <p:cNvSpPr/>
          <p:nvPr/>
        </p:nvSpPr>
        <p:spPr>
          <a:xfrm>
            <a:off x="685800" y="1524000"/>
            <a:ext cx="19050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600"/>
              </a:spcBef>
            </a:pPr>
            <a:r>
              <a:rPr sz="1000">
                <a:latin typeface="Arial Bold"/>
                <a:ea typeface="Arial Bold"/>
                <a:cs typeface="Arial Bold"/>
                <a:sym typeface="Arial Bold"/>
              </a:rPr>
              <a:t>Fotos de Paulina</a:t>
            </a:r>
            <a:r>
              <a:rPr sz="1000"/>
              <a:t> </a:t>
            </a:r>
            <a:r>
              <a:rPr sz="800"/>
              <a:t> 5 fotos</a:t>
            </a:r>
          </a:p>
        </p:txBody>
      </p:sp>
      <p:sp>
        <p:nvSpPr>
          <p:cNvPr id="166" name="Shape 166"/>
          <p:cNvSpPr/>
          <p:nvPr/>
        </p:nvSpPr>
        <p:spPr>
          <a:xfrm>
            <a:off x="685800" y="4724399"/>
            <a:ext cx="2085827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600"/>
              </a:spcBef>
            </a:pPr>
            <a:r>
              <a:rPr sz="1000">
                <a:latin typeface="Arial Bold"/>
                <a:ea typeface="Arial Bold"/>
                <a:cs typeface="Arial Bold"/>
                <a:sym typeface="Arial Bold"/>
              </a:rPr>
              <a:t>Álbumes de Paulina</a:t>
            </a:r>
            <a:r>
              <a:rPr sz="1000"/>
              <a:t> </a:t>
            </a:r>
            <a:r>
              <a:rPr sz="800"/>
              <a:t> 2 álbumes </a:t>
            </a:r>
          </a:p>
        </p:txBody>
      </p:sp>
      <p:sp>
        <p:nvSpPr>
          <p:cNvPr id="167" name="Shape 167"/>
          <p:cNvSpPr/>
          <p:nvPr/>
        </p:nvSpPr>
        <p:spPr>
          <a:xfrm>
            <a:off x="762000" y="6324600"/>
            <a:ext cx="838200" cy="32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latin typeface="Arial Bold"/>
                <a:ea typeface="Arial Bold"/>
                <a:cs typeface="Arial Bold"/>
                <a:sym typeface="Arial Bold"/>
              </a:rPr>
              <a:t>Conciertos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2,000 fotos</a:t>
            </a:r>
          </a:p>
        </p:txBody>
      </p:sp>
      <p:sp>
        <p:nvSpPr>
          <p:cNvPr id="168" name="Shape 168"/>
          <p:cNvSpPr/>
          <p:nvPr/>
        </p:nvSpPr>
        <p:spPr>
          <a:xfrm>
            <a:off x="2057400" y="6324600"/>
            <a:ext cx="1295400" cy="32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latin typeface="Arial Bold"/>
                <a:ea typeface="Arial Bold"/>
                <a:cs typeface="Arial Bold"/>
                <a:sym typeface="Arial Bold"/>
              </a:rPr>
              <a:t>Mi gente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latin typeface="Arial Bold"/>
                <a:ea typeface="Arial Bold"/>
                <a:cs typeface="Arial Bold"/>
                <a:sym typeface="Arial Bold"/>
              </a:rPr>
              <a:t>129 fotos</a:t>
            </a:r>
          </a:p>
        </p:txBody>
      </p:sp>
      <p:sp>
        <p:nvSpPr>
          <p:cNvPr id="169" name="Shape 169"/>
          <p:cNvSpPr/>
          <p:nvPr/>
        </p:nvSpPr>
        <p:spPr>
          <a:xfrm>
            <a:off x="3657600" y="6324600"/>
            <a:ext cx="1066800" cy="32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latin typeface="Arial Bold"/>
                <a:ea typeface="Arial Bold"/>
                <a:cs typeface="Arial Bold"/>
                <a:sym typeface="Arial Bold"/>
              </a:rPr>
              <a:t>Fotos del perfil 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1 foto</a:t>
            </a:r>
          </a:p>
        </p:txBody>
      </p:sp>
      <p:pic>
        <p:nvPicPr>
          <p:cNvPr id="170" name="Paulina Rubio -googl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783" y="495300"/>
            <a:ext cx="560834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876300" y="723899"/>
            <a:ext cx="640080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90000"/>
              </a:lnSpc>
              <a:spcBef>
                <a:spcPts val="300"/>
              </a:spcBef>
            </a:pPr>
            <a:r>
              <a:rPr sz="1400"/>
              <a:t>Paulina Rubio</a:t>
            </a:r>
            <a:r>
              <a:rPr sz="1000"/>
              <a:t> ¡estoy preparando mi primer concierto en Panamá¡ k alegría</a:t>
            </a:r>
          </a:p>
        </p:txBody>
      </p:sp>
      <p:pic>
        <p:nvPicPr>
          <p:cNvPr id="172" name="paulina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4085" y="5019856"/>
            <a:ext cx="985910" cy="1236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alsa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62150" y="5142692"/>
            <a:ext cx="1485901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ulina Rubio -googl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36052" y="5067300"/>
            <a:ext cx="909896" cy="1236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ulina3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80208" y="1705213"/>
            <a:ext cx="1295401" cy="1554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ulina6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72991" y="1716179"/>
            <a:ext cx="1225219" cy="1532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ulina5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97970" y="1726766"/>
            <a:ext cx="990601" cy="1511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ulina4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87511" y="3433135"/>
            <a:ext cx="1577778" cy="1056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On-screen Show (4:3)</PresentationFormat>
  <Paragraphs>117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</vt:lpstr>
      <vt:lpstr>Mírame</vt:lpstr>
      <vt:lpstr>Mírame</vt:lpstr>
      <vt:lpstr>Mírame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Mírame</dc:title>
  <dc:creator>Stacy Harper</dc:creator>
  <cp:lastModifiedBy>Stacy Harper</cp:lastModifiedBy>
  <cp:revision>1</cp:revision>
  <dcterms:modified xsi:type="dcterms:W3CDTF">2015-09-18T21:04:27Z</dcterms:modified>
</cp:coreProperties>
</file>