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7E5366B-F103-4A9F-B245-2E945C1578B5}"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CD520-32EE-49CA-9F1D-EA7E05158670}"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5366B-F103-4A9F-B245-2E945C1578B5}"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CD520-32EE-49CA-9F1D-EA7E051586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5366B-F103-4A9F-B245-2E945C1578B5}"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CD520-32EE-49CA-9F1D-EA7E051586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5366B-F103-4A9F-B245-2E945C1578B5}"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CD520-32EE-49CA-9F1D-EA7E051586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7E5366B-F103-4A9F-B245-2E945C1578B5}" type="datetimeFigureOut">
              <a:rPr lang="en-US" smtClean="0"/>
              <a:t>12/4/2014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62FCD520-32EE-49CA-9F1D-EA7E0515867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E5366B-F103-4A9F-B245-2E945C1578B5}"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CD520-32EE-49CA-9F1D-EA7E051586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E5366B-F103-4A9F-B245-2E945C1578B5}"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FCD520-32EE-49CA-9F1D-EA7E051586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E5366B-F103-4A9F-B245-2E945C1578B5}" type="datetimeFigureOut">
              <a:rPr lang="en-US" smtClean="0"/>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FCD520-32EE-49CA-9F1D-EA7E051586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5366B-F103-4A9F-B245-2E945C1578B5}"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FCD520-32EE-49CA-9F1D-EA7E051586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E5366B-F103-4A9F-B245-2E945C1578B5}"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CD520-32EE-49CA-9F1D-EA7E05158670}"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7E5366B-F103-4A9F-B245-2E945C1578B5}"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CD520-32EE-49CA-9F1D-EA7E05158670}"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7E5366B-F103-4A9F-B245-2E945C1578B5}" type="datetimeFigureOut">
              <a:rPr lang="en-US" smtClean="0"/>
              <a:t>12/4/2014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62FCD520-32EE-49CA-9F1D-EA7E0515867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ogerebert.com/reviews/transformers-age-of-extinction-2014" TargetMode="External"/><Relationship Id="rId2" Type="http://schemas.openxmlformats.org/officeDocument/2006/relationships/hyperlink" Target="http://www.rogerebert.com/reviews/warm-bodies-201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W9QMM_nTuC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5z7W0Xr_C7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Figures of Speech</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53989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Ending…</a:t>
            </a:r>
            <a:endParaRPr lang="en-US" dirty="0"/>
          </a:p>
        </p:txBody>
      </p:sp>
      <p:sp>
        <p:nvSpPr>
          <p:cNvPr id="3" name="Content Placeholder 2"/>
          <p:cNvSpPr>
            <a:spLocks noGrp="1"/>
          </p:cNvSpPr>
          <p:nvPr>
            <p:ph idx="1"/>
          </p:nvPr>
        </p:nvSpPr>
        <p:spPr/>
        <p:txBody>
          <a:bodyPr/>
          <a:lstStyle/>
          <a:p>
            <a:r>
              <a:rPr lang="en-US" dirty="0" smtClean="0"/>
              <a:t>YOU CAN SPOIL THE MOVIE, AS LONG AS YOU WARN PEOPLE.</a:t>
            </a:r>
          </a:p>
          <a:p>
            <a:r>
              <a:rPr lang="en-US" dirty="0" smtClean="0"/>
              <a:t>You can leave the twists out, tell of the plot, say “great ending” but not give away the ending if you do it well. Don’t say “You’ll have to see it to know the ending”</a:t>
            </a:r>
          </a:p>
          <a:p>
            <a:r>
              <a:rPr lang="en-US" dirty="0" smtClean="0">
                <a:hlinkClick r:id="rId2"/>
              </a:rPr>
              <a:t>Warm Bodies</a:t>
            </a:r>
            <a:endParaRPr lang="en-US" dirty="0" smtClean="0"/>
          </a:p>
          <a:p>
            <a:r>
              <a:rPr lang="en-US" dirty="0" smtClean="0">
                <a:hlinkClick r:id="rId3"/>
              </a:rPr>
              <a:t>Transformers: Age of Extinction</a:t>
            </a:r>
            <a:endParaRPr lang="en-US" dirty="0"/>
          </a:p>
        </p:txBody>
      </p:sp>
    </p:spTree>
    <p:extLst>
      <p:ext uri="{BB962C8B-B14F-4D97-AF65-F5344CB8AC3E}">
        <p14:creationId xmlns:p14="http://schemas.microsoft.com/office/powerpoint/2010/main" val="4034670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Rotten Tomatoes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Rotten Tomatoes: Movies | TV Shows | Movie Trailers | Reviews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24000"/>
            <a:ext cx="6574004" cy="5105400"/>
          </a:xfrm>
          <a:prstGeom prst="rect">
            <a:avLst/>
          </a:prstGeom>
        </p:spPr>
      </p:pic>
    </p:spTree>
    <p:extLst>
      <p:ext uri="{BB962C8B-B14F-4D97-AF65-F5344CB8AC3E}">
        <p14:creationId xmlns:p14="http://schemas.microsoft.com/office/powerpoint/2010/main" val="2488897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Has viewers and critics opinions</a:t>
            </a:r>
          </a:p>
          <a:p>
            <a:r>
              <a:rPr lang="en-US" dirty="0" smtClean="0"/>
              <a:t>Gives a ‘Fresh’ or ‘Rotten’ score and the percentages</a:t>
            </a:r>
          </a:p>
          <a:p>
            <a:endParaRPr lang="en-US" dirty="0"/>
          </a:p>
        </p:txBody>
      </p:sp>
      <p:pic>
        <p:nvPicPr>
          <p:cNvPr id="4" name="Picture 3" descr="Rotten Tomatoes: Movies | TV Shows | Movie Trailers | Reviews - Google Chr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2433775"/>
            <a:ext cx="5334000" cy="4280371"/>
          </a:xfrm>
          <a:prstGeom prst="rect">
            <a:avLst/>
          </a:prstGeom>
        </p:spPr>
      </p:pic>
    </p:spTree>
    <p:extLst>
      <p:ext uri="{BB962C8B-B14F-4D97-AF65-F5344CB8AC3E}">
        <p14:creationId xmlns:p14="http://schemas.microsoft.com/office/powerpoint/2010/main" val="3755259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Lion King 2: Simba’s Pride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did you think of it?</a:t>
            </a:r>
          </a:p>
          <a:p>
            <a:endParaRPr lang="en-US" dirty="0"/>
          </a:p>
          <a:p>
            <a:endParaRPr lang="en-US" dirty="0" smtClean="0"/>
          </a:p>
          <a:p>
            <a:endParaRPr lang="en-US" dirty="0"/>
          </a:p>
          <a:p>
            <a:endParaRPr lang="en-US" dirty="0" smtClean="0"/>
          </a:p>
          <a:p>
            <a:pPr marL="0" indent="0">
              <a:buNone/>
            </a:pPr>
            <a:endParaRPr lang="en-US" dirty="0" smtClean="0"/>
          </a:p>
          <a:p>
            <a:r>
              <a:rPr lang="en-US" dirty="0" smtClean="0"/>
              <a:t>What did you honestly think of it?</a:t>
            </a:r>
            <a:endParaRPr lang="en-US" dirty="0"/>
          </a:p>
          <a:p>
            <a:endParaRPr lang="en-US" dirty="0" smtClean="0"/>
          </a:p>
          <a:p>
            <a:pPr marL="0" indent="0">
              <a:buNone/>
            </a:pPr>
            <a:r>
              <a:rPr lang="en-US" dirty="0" smtClean="0"/>
              <a:t>                                              </a:t>
            </a:r>
            <a:r>
              <a:rPr lang="en-US" sz="9600" dirty="0" smtClean="0"/>
              <a:t>                        </a:t>
            </a:r>
            <a:endParaRPr lang="en-US" dirty="0" smtClean="0"/>
          </a:p>
        </p:txBody>
      </p:sp>
    </p:spTree>
    <p:extLst>
      <p:ext uri="{BB962C8B-B14F-4D97-AF65-F5344CB8AC3E}">
        <p14:creationId xmlns:p14="http://schemas.microsoft.com/office/powerpoint/2010/main" val="3946888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Lion King 2: Simba’s Pride</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Lion King (90%)  The Lion King 2 – Simba’s Pride (33%)</a:t>
            </a:r>
          </a:p>
          <a:p>
            <a:endParaRPr lang="en-US" dirty="0"/>
          </a:p>
          <a:p>
            <a:endParaRPr lang="en-US" dirty="0" smtClean="0"/>
          </a:p>
          <a:p>
            <a:pPr marL="0" indent="0">
              <a:buNone/>
            </a:pPr>
            <a:r>
              <a:rPr lang="en-US" dirty="0" smtClean="0"/>
              <a:t>                            </a:t>
            </a:r>
          </a:p>
          <a:p>
            <a:pPr marL="0" indent="0">
              <a:buNone/>
            </a:pPr>
            <a:r>
              <a:rPr lang="en-US" dirty="0"/>
              <a:t> </a:t>
            </a:r>
            <a:r>
              <a:rPr lang="en-US" dirty="0" smtClean="0"/>
              <a:t>                     </a:t>
            </a:r>
          </a:p>
          <a:p>
            <a:pPr marL="0" indent="0">
              <a:buNone/>
            </a:pPr>
            <a:r>
              <a:rPr lang="en-US" dirty="0"/>
              <a:t> </a:t>
            </a:r>
            <a:r>
              <a:rPr lang="en-US" dirty="0" smtClean="0"/>
              <a:t>                            </a:t>
            </a:r>
          </a:p>
          <a:p>
            <a:pPr marL="0" indent="0">
              <a:buNone/>
            </a:pPr>
            <a:r>
              <a:rPr lang="en-US" sz="7200" dirty="0" smtClean="0"/>
              <a:t>                  &gt;</a:t>
            </a:r>
            <a:endParaRPr lang="en-US" sz="7200" dirty="0"/>
          </a:p>
          <a:p>
            <a:pPr marL="0" indent="0">
              <a:buNone/>
            </a:pPr>
            <a:r>
              <a:rPr lang="en-US" sz="7200" dirty="0" smtClean="0"/>
              <a:t>          </a:t>
            </a:r>
            <a:r>
              <a:rPr lang="en-US" dirty="0" smtClean="0"/>
              <a:t>            </a:t>
            </a:r>
            <a:r>
              <a:rPr lang="en-US" sz="9600" dirty="0" smtClean="0"/>
              <a:t>                          </a:t>
            </a: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743200"/>
            <a:ext cx="1559953" cy="2344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1242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399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Lion King 2: Simba’s Pride</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endParaRPr lang="en-US" dirty="0" smtClean="0"/>
          </a:p>
          <a:p>
            <a:pPr marL="0" indent="0">
              <a:buNone/>
            </a:pPr>
            <a:r>
              <a:rPr lang="en-US" dirty="0" smtClean="0"/>
              <a:t>                            </a:t>
            </a:r>
          </a:p>
          <a:p>
            <a:pPr marL="0" indent="0">
              <a:buNone/>
            </a:pPr>
            <a:r>
              <a:rPr lang="en-US" dirty="0"/>
              <a:t> </a:t>
            </a:r>
            <a:r>
              <a:rPr lang="en-US" dirty="0" smtClean="0"/>
              <a:t>                     </a:t>
            </a:r>
          </a:p>
          <a:p>
            <a:pPr marL="0" indent="0">
              <a:buNone/>
            </a:pPr>
            <a:r>
              <a:rPr lang="en-US" dirty="0"/>
              <a:t> </a:t>
            </a:r>
            <a:r>
              <a:rPr lang="en-US" dirty="0" smtClean="0"/>
              <a:t>                            </a:t>
            </a:r>
          </a:p>
          <a:p>
            <a:pPr marL="0" indent="0">
              <a:buNone/>
            </a:pPr>
            <a:endParaRPr lang="en-US" sz="7200" dirty="0"/>
          </a:p>
          <a:p>
            <a:pPr marL="0" indent="0">
              <a:buNone/>
            </a:pPr>
            <a:r>
              <a:rPr lang="en-US" sz="7200" dirty="0" smtClean="0"/>
              <a:t>          </a:t>
            </a:r>
            <a:r>
              <a:rPr lang="en-US" dirty="0" smtClean="0"/>
              <a:t>              </a:t>
            </a:r>
            <a:r>
              <a:rPr lang="en-US" sz="9600" dirty="0" smtClean="0"/>
              <a:t>                          </a:t>
            </a:r>
            <a:endParaRPr lang="en-US" dirty="0" smtClean="0"/>
          </a:p>
        </p:txBody>
      </p:sp>
      <p:pic>
        <p:nvPicPr>
          <p:cNvPr id="7" name="W9QMM_nTuC4"/>
          <p:cNvPicPr>
            <a:picLocks noRot="1" noChangeAspect="1"/>
          </p:cNvPicPr>
          <p:nvPr>
            <a:videoFile r:link="rId1"/>
          </p:nvPr>
        </p:nvPicPr>
        <p:blipFill>
          <a:blip r:embed="rId3"/>
          <a:stretch>
            <a:fillRect/>
          </a:stretch>
        </p:blipFill>
        <p:spPr>
          <a:xfrm>
            <a:off x="2100262" y="1981200"/>
            <a:ext cx="5062538" cy="2847678"/>
          </a:xfrm>
          <a:prstGeom prst="rect">
            <a:avLst/>
          </a:prstGeom>
        </p:spPr>
      </p:pic>
    </p:spTree>
    <p:extLst>
      <p:ext uri="{BB962C8B-B14F-4D97-AF65-F5344CB8AC3E}">
        <p14:creationId xmlns:p14="http://schemas.microsoft.com/office/powerpoint/2010/main" val="3378703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Imagism</a:t>
            </a:r>
            <a:endParaRPr lang="en-US" dirty="0"/>
          </a:p>
        </p:txBody>
      </p:sp>
      <p:sp>
        <p:nvSpPr>
          <p:cNvPr id="3" name="Content Placeholder 2"/>
          <p:cNvSpPr>
            <a:spLocks noGrp="1"/>
          </p:cNvSpPr>
          <p:nvPr>
            <p:ph idx="1"/>
          </p:nvPr>
        </p:nvSpPr>
        <p:spPr/>
        <p:txBody>
          <a:bodyPr/>
          <a:lstStyle/>
          <a:p>
            <a:r>
              <a:rPr lang="en-US" dirty="0" smtClean="0"/>
              <a:t>Abstract</a:t>
            </a:r>
          </a:p>
          <a:p>
            <a:r>
              <a:rPr lang="en-US" dirty="0" smtClean="0"/>
              <a:t>General</a:t>
            </a:r>
          </a:p>
          <a:p>
            <a:r>
              <a:rPr lang="en-US" dirty="0" smtClean="0"/>
              <a:t>Specific</a:t>
            </a:r>
          </a:p>
          <a:p>
            <a:r>
              <a:rPr lang="en-US" dirty="0" smtClean="0"/>
              <a:t>Detailed Specific</a:t>
            </a:r>
          </a:p>
          <a:p>
            <a:r>
              <a:rPr lang="en-US" dirty="0" smtClean="0"/>
              <a:t>Concrete</a:t>
            </a:r>
          </a:p>
          <a:p>
            <a:r>
              <a:rPr lang="en-US" dirty="0" smtClean="0"/>
              <a:t>Absolutely Concrete</a:t>
            </a:r>
            <a:endParaRPr lang="en-US" dirty="0"/>
          </a:p>
        </p:txBody>
      </p:sp>
    </p:spTree>
    <p:extLst>
      <p:ext uri="{BB962C8B-B14F-4D97-AF65-F5344CB8AC3E}">
        <p14:creationId xmlns:p14="http://schemas.microsoft.com/office/powerpoint/2010/main" val="2024717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Courage</a:t>
            </a:r>
            <a:endParaRPr lang="en-US" dirty="0"/>
          </a:p>
        </p:txBody>
      </p:sp>
      <p:sp>
        <p:nvSpPr>
          <p:cNvPr id="3" name="Content Placeholder 2"/>
          <p:cNvSpPr>
            <a:spLocks noGrp="1"/>
          </p:cNvSpPr>
          <p:nvPr>
            <p:ph idx="1"/>
          </p:nvPr>
        </p:nvSpPr>
        <p:spPr/>
        <p:txBody>
          <a:bodyPr>
            <a:normAutofit/>
          </a:bodyPr>
          <a:lstStyle/>
          <a:p>
            <a:r>
              <a:rPr lang="en-US" dirty="0" smtClean="0"/>
              <a:t>I was filled with courage</a:t>
            </a:r>
          </a:p>
          <a:p>
            <a:r>
              <a:rPr lang="en-US" dirty="0" smtClean="0"/>
              <a:t>I was filled with courage at the sight</a:t>
            </a:r>
          </a:p>
          <a:p>
            <a:r>
              <a:rPr lang="en-US" dirty="0" smtClean="0"/>
              <a:t>I was filled with courage at the sight of the reinforcements</a:t>
            </a:r>
          </a:p>
          <a:p>
            <a:r>
              <a:rPr lang="en-US" dirty="0" smtClean="0"/>
              <a:t>My heart was filled with courage at the sight of the reinforcements coming over the hill</a:t>
            </a:r>
          </a:p>
          <a:p>
            <a:r>
              <a:rPr lang="en-US" dirty="0" smtClean="0"/>
              <a:t>My heart was filled with courage at the sight of the reinforcements coming over the hill and launching into battle</a:t>
            </a:r>
          </a:p>
          <a:p>
            <a:r>
              <a:rPr lang="en-US" dirty="0" smtClean="0"/>
              <a:t>My heart was filled with courage at the sight of the 500 reinforcements coming over the hill and launching into battle against the British forces</a:t>
            </a:r>
          </a:p>
          <a:p>
            <a:endParaRPr lang="en-US" dirty="0"/>
          </a:p>
        </p:txBody>
      </p:sp>
    </p:spTree>
    <p:extLst>
      <p:ext uri="{BB962C8B-B14F-4D97-AF65-F5344CB8AC3E}">
        <p14:creationId xmlns:p14="http://schemas.microsoft.com/office/powerpoint/2010/main" val="3641504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David By Earle Birney</a:t>
            </a:r>
            <a:endParaRPr lang="en-US" dirty="0"/>
          </a:p>
        </p:txBody>
      </p:sp>
      <p:sp>
        <p:nvSpPr>
          <p:cNvPr id="3" name="Content Placeholder 2"/>
          <p:cNvSpPr>
            <a:spLocks noGrp="1"/>
          </p:cNvSpPr>
          <p:nvPr>
            <p:ph idx="1"/>
          </p:nvPr>
        </p:nvSpPr>
        <p:spPr/>
        <p:txBody>
          <a:bodyPr/>
          <a:lstStyle/>
          <a:p>
            <a:r>
              <a:rPr lang="en-US" dirty="0" smtClean="0"/>
              <a:t>Tough assignment</a:t>
            </a:r>
          </a:p>
          <a:p>
            <a:r>
              <a:rPr lang="en-US" dirty="0" smtClean="0"/>
              <a:t>Q1) When a question asks for contrast, that gives you a huge clue that there are two sides, and you need to provide evidence of both</a:t>
            </a:r>
          </a:p>
          <a:p>
            <a:r>
              <a:rPr lang="en-US" dirty="0" smtClean="0"/>
              <a:t>Q2) The Robin and David</a:t>
            </a:r>
          </a:p>
          <a:p>
            <a:r>
              <a:rPr lang="en-US" dirty="0" smtClean="0"/>
              <a:t>Q3) The irony is not just that David was the better climber, it has to be related to the bird and the freedom David feels</a:t>
            </a:r>
            <a:endParaRPr lang="en-US" dirty="0"/>
          </a:p>
        </p:txBody>
      </p:sp>
    </p:spTree>
    <p:extLst>
      <p:ext uri="{BB962C8B-B14F-4D97-AF65-F5344CB8AC3E}">
        <p14:creationId xmlns:p14="http://schemas.microsoft.com/office/powerpoint/2010/main" val="2702971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 Metaphors are not similes, but a direct naming of something to compare it</a:t>
            </a:r>
          </a:p>
          <a:p>
            <a:r>
              <a:rPr lang="en-US" dirty="0" smtClean="0"/>
              <a:t>He was quiet as a mouse – simile</a:t>
            </a:r>
          </a:p>
          <a:p>
            <a:r>
              <a:rPr lang="en-US" dirty="0" smtClean="0"/>
              <a:t>He was a mouse – metaphor</a:t>
            </a:r>
          </a:p>
          <a:p>
            <a:r>
              <a:rPr lang="en-US" dirty="0" smtClean="0"/>
              <a:t>He looks like a god - simile</a:t>
            </a:r>
          </a:p>
          <a:p>
            <a:r>
              <a:rPr lang="en-US" dirty="0" smtClean="0"/>
              <a:t>He is a god – metaphor</a:t>
            </a:r>
          </a:p>
          <a:p>
            <a:endParaRPr lang="en-US" dirty="0"/>
          </a:p>
        </p:txBody>
      </p:sp>
    </p:spTree>
    <p:extLst>
      <p:ext uri="{BB962C8B-B14F-4D97-AF65-F5344CB8AC3E}">
        <p14:creationId xmlns:p14="http://schemas.microsoft.com/office/powerpoint/2010/main" val="458267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‘Pines thrusting at the stars’</a:t>
            </a:r>
            <a:br>
              <a:rPr lang="en-US" dirty="0" smtClean="0"/>
            </a:br>
            <a:endParaRPr lang="en-US" dirty="0"/>
          </a:p>
        </p:txBody>
      </p:sp>
      <p:sp>
        <p:nvSpPr>
          <p:cNvPr id="3" name="Content Placeholder 2"/>
          <p:cNvSpPr>
            <a:spLocks noGrp="1"/>
          </p:cNvSpPr>
          <p:nvPr>
            <p:ph idx="1"/>
          </p:nvPr>
        </p:nvSpPr>
        <p:spPr/>
        <p:txBody>
          <a:bodyPr/>
          <a:lstStyle/>
          <a:p>
            <a:r>
              <a:rPr lang="en-US" dirty="0" smtClean="0"/>
              <a:t>This isn’t a metaphor about stars, it’s a metaphor about the pines. If they are thrusting at the stars, they aren’t pines, they are swords. This could also be personification, even more than metaphor.</a:t>
            </a:r>
            <a:endParaRPr lang="en-US" dirty="0"/>
          </a:p>
        </p:txBody>
      </p:sp>
    </p:spTree>
    <p:extLst>
      <p:ext uri="{BB962C8B-B14F-4D97-AF65-F5344CB8AC3E}">
        <p14:creationId xmlns:p14="http://schemas.microsoft.com/office/powerpoint/2010/main" val="4091314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6) Need to pay attention to the criteria – it will tell you exactly what you need to do. </a:t>
            </a:r>
          </a:p>
          <a:p>
            <a:r>
              <a:rPr lang="en-US" dirty="0" smtClean="0"/>
              <a:t>You HAD to explain why you lied to the men in the camp, it wasn’t a hint, it was the point</a:t>
            </a:r>
          </a:p>
          <a:p>
            <a:r>
              <a:rPr lang="en-US" dirty="0" smtClean="0"/>
              <a:t>The writing style had to be similar. You can’t change it to, “Hello, what’s up, haven’t written in a while, here’s the deal, I killed my best friend. Feel really bad about it </a:t>
            </a:r>
            <a:r>
              <a:rPr lang="en-US" dirty="0" err="1" smtClean="0"/>
              <a:t>tho</a:t>
            </a:r>
            <a:r>
              <a:rPr lang="en-US" dirty="0" smtClean="0"/>
              <a:t>.”</a:t>
            </a:r>
            <a:endParaRPr lang="en-US" dirty="0"/>
          </a:p>
        </p:txBody>
      </p:sp>
    </p:spTree>
    <p:extLst>
      <p:ext uri="{BB962C8B-B14F-4D97-AF65-F5344CB8AC3E}">
        <p14:creationId xmlns:p14="http://schemas.microsoft.com/office/powerpoint/2010/main" val="3127713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Writing a Movie Review</a:t>
            </a:r>
            <a:endParaRPr lang="en-US" dirty="0"/>
          </a:p>
        </p:txBody>
      </p:sp>
      <p:sp>
        <p:nvSpPr>
          <p:cNvPr id="3" name="Content Placeholder 2"/>
          <p:cNvSpPr>
            <a:spLocks noGrp="1"/>
          </p:cNvSpPr>
          <p:nvPr>
            <p:ph idx="1"/>
          </p:nvPr>
        </p:nvSpPr>
        <p:spPr/>
        <p:txBody>
          <a:bodyPr>
            <a:normAutofit/>
          </a:bodyPr>
          <a:lstStyle/>
          <a:p>
            <a:r>
              <a:rPr lang="en-US" dirty="0" smtClean="0"/>
              <a:t>You are writing a critical piece, and you are writing it for an audience of many, not just for your teacher. </a:t>
            </a:r>
          </a:p>
        </p:txBody>
      </p:sp>
      <p:pic>
        <p:nvPicPr>
          <p:cNvPr id="4" name="5z7W0Xr_C7o"/>
          <p:cNvPicPr>
            <a:picLocks noRot="1" noChangeAspect="1"/>
          </p:cNvPicPr>
          <p:nvPr>
            <a:videoFile r:link="rId1"/>
          </p:nvPr>
        </p:nvPicPr>
        <p:blipFill>
          <a:blip r:embed="rId3"/>
          <a:stretch>
            <a:fillRect/>
          </a:stretch>
        </p:blipFill>
        <p:spPr>
          <a:xfrm>
            <a:off x="2260363" y="2743200"/>
            <a:ext cx="4572000" cy="2571750"/>
          </a:xfrm>
          <a:prstGeom prst="rect">
            <a:avLst/>
          </a:prstGeom>
        </p:spPr>
      </p:pic>
    </p:spTree>
    <p:extLst>
      <p:ext uri="{BB962C8B-B14F-4D97-AF65-F5344CB8AC3E}">
        <p14:creationId xmlns:p14="http://schemas.microsoft.com/office/powerpoint/2010/main" val="1453100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Think and write about many different things. You have to provide information about: </a:t>
            </a:r>
          </a:p>
        </p:txBody>
      </p:sp>
      <p:sp>
        <p:nvSpPr>
          <p:cNvPr id="3" name="Content Placeholder 2"/>
          <p:cNvSpPr>
            <a:spLocks noGrp="1"/>
          </p:cNvSpPr>
          <p:nvPr>
            <p:ph idx="1"/>
          </p:nvPr>
        </p:nvSpPr>
        <p:spPr/>
        <p:txBody>
          <a:bodyPr/>
          <a:lstStyle/>
          <a:p>
            <a:r>
              <a:rPr lang="en-US" dirty="0" smtClean="0"/>
              <a:t>Actors and characters </a:t>
            </a:r>
          </a:p>
          <a:p>
            <a:r>
              <a:rPr lang="en-US" dirty="0"/>
              <a:t>D</a:t>
            </a:r>
            <a:r>
              <a:rPr lang="en-US" dirty="0" smtClean="0"/>
              <a:t>irectors </a:t>
            </a:r>
          </a:p>
          <a:p>
            <a:r>
              <a:rPr lang="en-US" dirty="0" smtClean="0"/>
              <a:t>Music</a:t>
            </a:r>
          </a:p>
          <a:p>
            <a:r>
              <a:rPr lang="en-US" dirty="0"/>
              <a:t>P</a:t>
            </a:r>
            <a:r>
              <a:rPr lang="en-US" dirty="0" smtClean="0"/>
              <a:t>lot summary</a:t>
            </a:r>
          </a:p>
          <a:p>
            <a:r>
              <a:rPr lang="en-US" dirty="0"/>
              <a:t>A</a:t>
            </a:r>
            <a:r>
              <a:rPr lang="en-US" dirty="0" smtClean="0"/>
              <a:t>n evaluation of the movie</a:t>
            </a:r>
          </a:p>
          <a:p>
            <a:r>
              <a:rPr lang="en-US" dirty="0" smtClean="0"/>
              <a:t>The good, the bad, how it holds up</a:t>
            </a:r>
          </a:p>
          <a:p>
            <a:r>
              <a:rPr lang="en-US" dirty="0"/>
              <a:t>W</a:t>
            </a:r>
            <a:r>
              <a:rPr lang="en-US" dirty="0" smtClean="0"/>
              <a:t>ho should see it. </a:t>
            </a:r>
            <a:endParaRPr lang="en-US" dirty="0"/>
          </a:p>
        </p:txBody>
      </p:sp>
    </p:spTree>
    <p:extLst>
      <p:ext uri="{BB962C8B-B14F-4D97-AF65-F5344CB8AC3E}">
        <p14:creationId xmlns:p14="http://schemas.microsoft.com/office/powerpoint/2010/main" val="1005574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386</TotalTime>
  <Words>562</Words>
  <Application>Microsoft Office PowerPoint</Application>
  <PresentationFormat>On-screen Show (4:3)</PresentationFormat>
  <Paragraphs>75</Paragraphs>
  <Slides>15</Slides>
  <Notes>0</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Thatch</vt:lpstr>
      <vt:lpstr>Figures of Speech</vt:lpstr>
      <vt:lpstr>Imagism</vt:lpstr>
      <vt:lpstr>Courage</vt:lpstr>
      <vt:lpstr>David By Earle Birney</vt:lpstr>
      <vt:lpstr>PowerPoint Presentation</vt:lpstr>
      <vt:lpstr>‘Pines thrusting at the stars’ </vt:lpstr>
      <vt:lpstr>PowerPoint Presentation</vt:lpstr>
      <vt:lpstr>Writing a Movie Review</vt:lpstr>
      <vt:lpstr>Think and write about many different things. You have to provide information about: </vt:lpstr>
      <vt:lpstr>The Ending…</vt:lpstr>
      <vt:lpstr>Rotten Tomatoes</vt:lpstr>
      <vt:lpstr>PowerPoint Presentation</vt:lpstr>
      <vt:lpstr>The Lion King 2: Simba’s Pride</vt:lpstr>
      <vt:lpstr>The Lion King 2: Simba’s Pride </vt:lpstr>
      <vt:lpstr>The Lion King 2: Simba’s Pride </vt:lpstr>
    </vt:vector>
  </TitlesOfParts>
  <Company>Palliser Regional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of Speech</dc:title>
  <dc:creator>Keith Harrison</dc:creator>
  <cp:lastModifiedBy>Keith Harrison</cp:lastModifiedBy>
  <cp:revision>9</cp:revision>
  <dcterms:created xsi:type="dcterms:W3CDTF">2014-12-04T15:16:52Z</dcterms:created>
  <dcterms:modified xsi:type="dcterms:W3CDTF">2014-12-04T21:47:21Z</dcterms:modified>
</cp:coreProperties>
</file>