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5"/>
  </p:notesMasterIdLst>
  <p:sldIdLst>
    <p:sldId id="256" r:id="rId2"/>
    <p:sldId id="271" r:id="rId3"/>
    <p:sldId id="272" r:id="rId4"/>
    <p:sldId id="273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5" r:id="rId19"/>
    <p:sldId id="276" r:id="rId20"/>
    <p:sldId id="277" r:id="rId21"/>
    <p:sldId id="278" r:id="rId22"/>
    <p:sldId id="274" r:id="rId23"/>
    <p:sldId id="270" r:id="rId24"/>
  </p:sldIdLst>
  <p:sldSz cx="9144000" cy="5143500" type="screen16x9"/>
  <p:notesSz cx="6858000" cy="9144000"/>
  <p:embeddedFontLst>
    <p:embeddedFont>
      <p:font typeface="Amatic SC" panose="020B0604020202020204" charset="-79"/>
      <p:regular r:id="rId26"/>
      <p:bold r:id="rId27"/>
    </p:embeddedFont>
    <p:embeddedFont>
      <p:font typeface="Source Code Pro" panose="020B0604020202020204" charset="0"/>
      <p:regular r:id="rId28"/>
      <p:bold r:id="rId29"/>
      <p:italic r:id="rId30"/>
      <p:boldItalic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9BFBF6F-4A13-4EC9-B747-CEE81FC9A473}" v="3" dt="2020-12-08T18:43:22.87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800" y="5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OREN SPECTOR" userId="3cc8659b1b4deaa5" providerId="LiveId" clId="{D9BFBF6F-4A13-4EC9-B747-CEE81FC9A473}"/>
    <pc:docChg chg="custSel modSld">
      <pc:chgData name="LOREN SPECTOR" userId="3cc8659b1b4deaa5" providerId="LiveId" clId="{D9BFBF6F-4A13-4EC9-B747-CEE81FC9A473}" dt="2020-12-08T18:57:01.935" v="123" actId="20577"/>
      <pc:docMkLst>
        <pc:docMk/>
      </pc:docMkLst>
      <pc:sldChg chg="addSp modSp">
        <pc:chgData name="LOREN SPECTOR" userId="3cc8659b1b4deaa5" providerId="LiveId" clId="{D9BFBF6F-4A13-4EC9-B747-CEE81FC9A473}" dt="2020-12-08T18:43:38.779" v="67" actId="166"/>
        <pc:sldMkLst>
          <pc:docMk/>
          <pc:sldMk cId="0" sldId="262"/>
        </pc:sldMkLst>
        <pc:spChg chg="mod">
          <ac:chgData name="LOREN SPECTOR" userId="3cc8659b1b4deaa5" providerId="LiveId" clId="{D9BFBF6F-4A13-4EC9-B747-CEE81FC9A473}" dt="2020-12-08T18:41:36.200" v="60" actId="20577"/>
          <ac:spMkLst>
            <pc:docMk/>
            <pc:sldMk cId="0" sldId="262"/>
            <ac:spMk id="94" creationId="{00000000-0000-0000-0000-000000000000}"/>
          </ac:spMkLst>
        </pc:spChg>
        <pc:picChg chg="mod ord">
          <ac:chgData name="LOREN SPECTOR" userId="3cc8659b1b4deaa5" providerId="LiveId" clId="{D9BFBF6F-4A13-4EC9-B747-CEE81FC9A473}" dt="2020-12-08T18:43:38.779" v="67" actId="166"/>
          <ac:picMkLst>
            <pc:docMk/>
            <pc:sldMk cId="0" sldId="262"/>
            <ac:picMk id="96" creationId="{00000000-0000-0000-0000-000000000000}"/>
          </ac:picMkLst>
        </pc:picChg>
        <pc:picChg chg="add mod">
          <ac:chgData name="LOREN SPECTOR" userId="3cc8659b1b4deaa5" providerId="LiveId" clId="{D9BFBF6F-4A13-4EC9-B747-CEE81FC9A473}" dt="2020-12-08T18:43:22.876" v="64" actId="1076"/>
          <ac:picMkLst>
            <pc:docMk/>
            <pc:sldMk cId="0" sldId="262"/>
            <ac:picMk id="6146" creationId="{08782E5B-80ED-4477-A328-5DA0EDF80693}"/>
          </ac:picMkLst>
        </pc:picChg>
      </pc:sldChg>
      <pc:sldChg chg="modSp">
        <pc:chgData name="LOREN SPECTOR" userId="3cc8659b1b4deaa5" providerId="LiveId" clId="{D9BFBF6F-4A13-4EC9-B747-CEE81FC9A473}" dt="2020-12-08T18:55:10.715" v="88" actId="313"/>
        <pc:sldMkLst>
          <pc:docMk/>
          <pc:sldMk cId="757055248" sldId="273"/>
        </pc:sldMkLst>
        <pc:spChg chg="mod">
          <ac:chgData name="LOREN SPECTOR" userId="3cc8659b1b4deaa5" providerId="LiveId" clId="{D9BFBF6F-4A13-4EC9-B747-CEE81FC9A473}" dt="2020-12-08T18:55:10.715" v="88" actId="313"/>
          <ac:spMkLst>
            <pc:docMk/>
            <pc:sldMk cId="757055248" sldId="273"/>
            <ac:spMk id="10" creationId="{9637A266-C981-4D1A-8ECE-1C9DD02F32B1}"/>
          </ac:spMkLst>
        </pc:spChg>
      </pc:sldChg>
      <pc:sldChg chg="modSp">
        <pc:chgData name="LOREN SPECTOR" userId="3cc8659b1b4deaa5" providerId="LiveId" clId="{D9BFBF6F-4A13-4EC9-B747-CEE81FC9A473}" dt="2020-12-08T18:57:01.935" v="123" actId="20577"/>
        <pc:sldMkLst>
          <pc:docMk/>
          <pc:sldMk cId="3342093300" sldId="274"/>
        </pc:sldMkLst>
        <pc:spChg chg="mod">
          <ac:chgData name="LOREN SPECTOR" userId="3cc8659b1b4deaa5" providerId="LiveId" clId="{D9BFBF6F-4A13-4EC9-B747-CEE81FC9A473}" dt="2020-12-08T18:57:01.935" v="123" actId="20577"/>
          <ac:spMkLst>
            <pc:docMk/>
            <pc:sldMk cId="3342093300" sldId="274"/>
            <ac:spMk id="3" creationId="{073707F9-2770-49E7-B669-B568A2DA25C3}"/>
          </ac:spMkLst>
        </pc:spChg>
      </pc:sldChg>
      <pc:sldChg chg="modSp">
        <pc:chgData name="LOREN SPECTOR" userId="3cc8659b1b4deaa5" providerId="LiveId" clId="{D9BFBF6F-4A13-4EC9-B747-CEE81FC9A473}" dt="2020-12-08T18:55:41.693" v="89" actId="20577"/>
        <pc:sldMkLst>
          <pc:docMk/>
          <pc:sldMk cId="3421318892" sldId="276"/>
        </pc:sldMkLst>
        <pc:spChg chg="mod">
          <ac:chgData name="LOREN SPECTOR" userId="3cc8659b1b4deaa5" providerId="LiveId" clId="{D9BFBF6F-4A13-4EC9-B747-CEE81FC9A473}" dt="2020-12-08T18:55:41.693" v="89" actId="20577"/>
          <ac:spMkLst>
            <pc:docMk/>
            <pc:sldMk cId="3421318892" sldId="276"/>
            <ac:spMk id="2" creationId="{F50E074E-B87F-4D23-996A-B67C91F3D460}"/>
          </ac:spMkLst>
        </pc:spChg>
      </pc:sldChg>
      <pc:sldChg chg="modSp">
        <pc:chgData name="LOREN SPECTOR" userId="3cc8659b1b4deaa5" providerId="LiveId" clId="{D9BFBF6F-4A13-4EC9-B747-CEE81FC9A473}" dt="2020-12-08T18:56:28.064" v="117" actId="20577"/>
        <pc:sldMkLst>
          <pc:docMk/>
          <pc:sldMk cId="1275007413" sldId="277"/>
        </pc:sldMkLst>
        <pc:spChg chg="mod">
          <ac:chgData name="LOREN SPECTOR" userId="3cc8659b1b4deaa5" providerId="LiveId" clId="{D9BFBF6F-4A13-4EC9-B747-CEE81FC9A473}" dt="2020-12-08T18:56:28.064" v="117" actId="20577"/>
          <ac:spMkLst>
            <pc:docMk/>
            <pc:sldMk cId="1275007413" sldId="277"/>
            <ac:spMk id="2" creationId="{5BF71D09-C918-4EBE-82D2-4B9FF6EF0468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" name="Google Shape;5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7c6cbda19e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7c6cbda19e_0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7c6cbda19e_0_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7c6cbda19e_0_1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7c6cbda19e_0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7c6cbda19e_0_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7c6cbda19e_0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7c6cbda19e_0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7c6cbda19e_0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7c6cbda19e_0_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7c6cbda19e_0_1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7c6cbda19e_0_1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7c6cbda19e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7c6cbda19e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7c6cbda19e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7c6cbda19e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7c6cbda19e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7c6cbda19e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7c6cbda19e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7c6cbda19e_0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7c6cbda19e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7c6cbda19e_0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7c6cbda19e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7c6cbda19e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7c6cbda19e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7c6cbda19e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7c6cbda19e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7c6cbda19e_0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0"/>
            <a:ext cx="9144000" cy="3429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311700" y="392150"/>
            <a:ext cx="8520600" cy="269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311700" y="3890400"/>
            <a:ext cx="8520600" cy="70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240275"/>
            <a:ext cx="8520600" cy="198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9pPr>
          </a:lstStyle>
          <a:p>
            <a:r>
              <a:t>xx%</a:t>
            </a:r>
          </a:p>
        </p:txBody>
      </p:sp>
      <p:sp>
        <p:nvSpPr>
          <p:cNvPr id="48" name="Google Shape;48;p11"/>
          <p:cNvSpPr txBox="1">
            <a:spLocks noGrp="1"/>
          </p:cNvSpPr>
          <p:nvPr>
            <p:ph type="body" idx="1"/>
          </p:nvPr>
        </p:nvSpPr>
        <p:spPr>
          <a:xfrm>
            <a:off x="311700" y="33046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9pPr>
          </a:lstStyle>
          <a:p>
            <a:endParaRPr/>
          </a:p>
        </p:txBody>
      </p:sp>
      <p:sp>
        <p:nvSpPr>
          <p:cNvPr id="49" name="Google Shape;49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2802750" y="802500"/>
            <a:ext cx="3538500" cy="35385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39999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2"/>
          </p:nvPr>
        </p:nvSpPr>
        <p:spPr>
          <a:xfrm>
            <a:off x="4832400" y="1228675"/>
            <a:ext cx="39999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>
            <a:spLocks noGrp="1"/>
          </p:cNvSpPr>
          <p:nvPr>
            <p:ph type="title"/>
          </p:nvPr>
        </p:nvSpPr>
        <p:spPr>
          <a:xfrm>
            <a:off x="304800" y="309350"/>
            <a:ext cx="8537700" cy="74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28" name="Google Shape;28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4"/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8" name="Google Shape;38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9" name="Google Shape;39;p9"/>
          <p:cNvSpPr txBox="1">
            <a:spLocks noGrp="1"/>
          </p:cNvSpPr>
          <p:nvPr>
            <p:ph type="title"/>
          </p:nvPr>
        </p:nvSpPr>
        <p:spPr>
          <a:xfrm>
            <a:off x="265500" y="1081400"/>
            <a:ext cx="4045200" cy="171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ubTitle" idx="1"/>
          </p:nvPr>
        </p:nvSpPr>
        <p:spPr>
          <a:xfrm>
            <a:off x="265500" y="2845223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/>
          <p:cNvSpPr txBox="1">
            <a:spLocks noGrp="1"/>
          </p:cNvSpPr>
          <p:nvPr>
            <p:ph type="body" idx="1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matic SC"/>
              <a:buNone/>
              <a:defRPr sz="24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</a:lstStyle>
          <a:p>
            <a:endParaRPr/>
          </a:p>
        </p:txBody>
      </p:sp>
      <p:sp>
        <p:nvSpPr>
          <p:cNvPr id="45" name="Google Shape;45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beach-day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ource Code Pro"/>
              <a:buChar char="●"/>
              <a:defRPr sz="18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lvl="1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lvl="2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lvl="3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lvl="4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lvl="5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lvl="6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lvl="7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lvl="8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-BYHn5Vum_A&amp;t=9s" TargetMode="External"/><Relationship Id="rId7" Type="http://schemas.openxmlformats.org/officeDocument/2006/relationships/hyperlink" Target="https://www.youtube.com/results?search_query=screen+printing+on+paper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youtube.com/results?search_query=how+to+screen+print+using+the+stencil+technique+" TargetMode="External"/><Relationship Id="rId5" Type="http://schemas.openxmlformats.org/officeDocument/2006/relationships/hyperlink" Target="https://www.youtube.com/watch?v=3RUsR3cXRos" TargetMode="External"/><Relationship Id="rId4" Type="http://schemas.openxmlformats.org/officeDocument/2006/relationships/hyperlink" Target="https://www.youtube.com/watch?v=soVrto5reI0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3"/>
          <p:cNvSpPr txBox="1">
            <a:spLocks noGrp="1"/>
          </p:cNvSpPr>
          <p:nvPr>
            <p:ph type="ctrTitle"/>
          </p:nvPr>
        </p:nvSpPr>
        <p:spPr>
          <a:xfrm>
            <a:off x="311700" y="392150"/>
            <a:ext cx="8520600" cy="269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Printmaking</a:t>
            </a:r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subTitle" idx="1"/>
          </p:nvPr>
        </p:nvSpPr>
        <p:spPr>
          <a:xfrm>
            <a:off x="311700" y="3890400"/>
            <a:ext cx="8520600" cy="70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Art 10, 20, 30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9"/>
          <p:cNvSpPr txBox="1">
            <a:spLocks noGrp="1"/>
          </p:cNvSpPr>
          <p:nvPr>
            <p:ph type="title"/>
          </p:nvPr>
        </p:nvSpPr>
        <p:spPr>
          <a:xfrm>
            <a:off x="304800" y="309350"/>
            <a:ext cx="8537700" cy="74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Lino-cuts ( also relief prints ) (</a:t>
            </a:r>
            <a:r>
              <a:rPr lang="en-CA" sz="2400" dirty="0" err="1"/>
              <a:t>Styro</a:t>
            </a:r>
            <a:r>
              <a:rPr lang="en-CA" sz="2400" dirty="0"/>
              <a:t>-Prints are a way to do this at home)</a:t>
            </a:r>
            <a:endParaRPr dirty="0"/>
          </a:p>
        </p:txBody>
      </p:sp>
      <p:pic>
        <p:nvPicPr>
          <p:cNvPr id="95" name="Google Shape;95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209950"/>
            <a:ext cx="3781150" cy="3781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08782E5B-80ED-4477-A328-5DA0EDF806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9182" y="2986300"/>
            <a:ext cx="2466975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Google Shape;96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47745" y="1209950"/>
            <a:ext cx="2868100" cy="22632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4498125" cy="451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06250" y="205024"/>
            <a:ext cx="4432675" cy="44129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1"/>
          <p:cNvSpPr txBox="1">
            <a:spLocks noGrp="1"/>
          </p:cNvSpPr>
          <p:nvPr>
            <p:ph type="title"/>
          </p:nvPr>
        </p:nvSpPr>
        <p:spPr>
          <a:xfrm>
            <a:off x="304800" y="309350"/>
            <a:ext cx="8537700" cy="74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Intalio (</a:t>
            </a:r>
            <a:r>
              <a:rPr lang="en-CA" dirty="0"/>
              <a:t>etchings on Copper)</a:t>
            </a:r>
            <a:endParaRPr dirty="0"/>
          </a:p>
        </p:txBody>
      </p:sp>
      <p:pic>
        <p:nvPicPr>
          <p:cNvPr id="108" name="Google Shape;108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4800" y="1057550"/>
            <a:ext cx="5084941" cy="39399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8200" y="0"/>
            <a:ext cx="3479275" cy="20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317075"/>
            <a:ext cx="4572000" cy="457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54500" y="2239400"/>
            <a:ext cx="4076400" cy="2723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3"/>
          <p:cNvSpPr txBox="1">
            <a:spLocks noGrp="1"/>
          </p:cNvSpPr>
          <p:nvPr>
            <p:ph type="body" idx="1"/>
          </p:nvPr>
        </p:nvSpPr>
        <p:spPr>
          <a:xfrm>
            <a:off x="319500" y="2812355"/>
            <a:ext cx="2001078" cy="201701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/>
              <a:t>Collograph (</a:t>
            </a:r>
            <a:r>
              <a:rPr lang="en-CA" sz="2800" dirty="0"/>
              <a:t>build a collage, print it)</a:t>
            </a:r>
            <a:endParaRPr sz="2800" dirty="0"/>
          </a:p>
        </p:txBody>
      </p:sp>
      <p:pic>
        <p:nvPicPr>
          <p:cNvPr id="121" name="Google Shape;121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20150" y="0"/>
            <a:ext cx="6575630" cy="4925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5200" y="262925"/>
            <a:ext cx="7921675" cy="4565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5"/>
          <p:cNvSpPr txBox="1">
            <a:spLocks noGrp="1"/>
          </p:cNvSpPr>
          <p:nvPr>
            <p:ph type="title"/>
          </p:nvPr>
        </p:nvSpPr>
        <p:spPr>
          <a:xfrm>
            <a:off x="304800" y="309350"/>
            <a:ext cx="8537700" cy="74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Lithography</a:t>
            </a:r>
            <a:endParaRPr/>
          </a:p>
        </p:txBody>
      </p:sp>
      <p:pic>
        <p:nvPicPr>
          <p:cNvPr id="132" name="Google Shape;132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209950"/>
            <a:ext cx="4678650" cy="304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13475" y="309350"/>
            <a:ext cx="2519400" cy="2519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65203" y="2933975"/>
            <a:ext cx="3406198" cy="1913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714933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19733" y="152400"/>
            <a:ext cx="3722077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F6CA3D-7980-4F53-BD42-CF81FA69E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Monoprints</a:t>
            </a:r>
          </a:p>
        </p:txBody>
      </p:sp>
      <p:pic>
        <p:nvPicPr>
          <p:cNvPr id="3074" name="Picture 2" descr="Cookie Sheet Monoprints | TinkerLab">
            <a:extLst>
              <a:ext uri="{FF2B5EF4-FFF2-40B4-BE49-F238E27FC236}">
                <a16:creationId xmlns:a16="http://schemas.microsoft.com/office/drawing/2014/main" id="{28BFCC80-6341-4DA2-AA24-4497C4F1EC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1" y="1057550"/>
            <a:ext cx="7108478" cy="408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44274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0E074E-B87F-4D23-996A-B67C91F3D4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Potato Prints (mono)</a:t>
            </a:r>
          </a:p>
        </p:txBody>
      </p:sp>
      <p:pic>
        <p:nvPicPr>
          <p:cNvPr id="2050" name="Picture 2" descr="Potato Print Wrapping Paper - LinocutBoy">
            <a:extLst>
              <a:ext uri="{FF2B5EF4-FFF2-40B4-BE49-F238E27FC236}">
                <a16:creationId xmlns:a16="http://schemas.microsoft.com/office/drawing/2014/main" id="{AF6D5670-D609-4AC8-9833-A135DB55F1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119" y="1430471"/>
            <a:ext cx="1979288" cy="262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Arts and Crafts with Potatoes | Potato stamp, Arts and crafts, Potato print">
            <a:extLst>
              <a:ext uri="{FF2B5EF4-FFF2-40B4-BE49-F238E27FC236}">
                <a16:creationId xmlns:a16="http://schemas.microsoft.com/office/drawing/2014/main" id="{37A6F873-1DE4-49E7-B4E6-9C3F52DE36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0570" y="1430471"/>
            <a:ext cx="1979287" cy="262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ow to print with potatoes | Life and style | The Guardian">
            <a:extLst>
              <a:ext uri="{FF2B5EF4-FFF2-40B4-BE49-F238E27FC236}">
                <a16:creationId xmlns:a16="http://schemas.microsoft.com/office/drawing/2014/main" id="{C23D81D7-083E-41B4-9E01-07703243FC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3020" y="1430469"/>
            <a:ext cx="2095500" cy="2628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13188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863AFD-2BCC-4A05-9950-CDFE5A91E3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250" y="526350"/>
            <a:ext cx="5618700" cy="4090800"/>
          </a:xfrm>
        </p:spPr>
        <p:txBody>
          <a:bodyPr wrap="square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CA" sz="5100"/>
              <a:t>In this unit we are going to learn about printmaking, and make a print at home</a:t>
            </a:r>
          </a:p>
        </p:txBody>
      </p:sp>
    </p:spTree>
    <p:extLst>
      <p:ext uri="{BB962C8B-B14F-4D97-AF65-F5344CB8AC3E}">
        <p14:creationId xmlns:p14="http://schemas.microsoft.com/office/powerpoint/2010/main" val="15931296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F71D09-C918-4EBE-82D2-4B9FF6EF04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Fish Prints (mono) (works best on Frozen fish)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626FF97D-9D5F-4F69-967C-8617A71E05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131" y="1585912"/>
            <a:ext cx="2912729" cy="2425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Gyotaku Fish Rubbings by Fred Fisher Tallahassee - Prints &amp; Originals">
            <a:extLst>
              <a:ext uri="{FF2B5EF4-FFF2-40B4-BE49-F238E27FC236}">
                <a16:creationId xmlns:a16="http://schemas.microsoft.com/office/drawing/2014/main" id="{5C2470DA-3C16-40AD-AC1D-1BE3DB441B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0734" y="1585912"/>
            <a:ext cx="4127807" cy="2425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50074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2859E2-F1A4-4410-8B20-9C0943B1EC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Rubbings (yes, that’s Printmaking)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F446EA-D4DB-4DB9-ACDE-6E5D7948E9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3732" y="1656389"/>
            <a:ext cx="2722148" cy="2600565"/>
          </a:xfrm>
          <a:prstGeom prst="rect">
            <a:avLst/>
          </a:prstGeom>
        </p:spPr>
      </p:pic>
      <p:pic>
        <p:nvPicPr>
          <p:cNvPr id="5124" name="Picture 4" descr="How to Make Leaf Rubbing Art - YouTube">
            <a:extLst>
              <a:ext uri="{FF2B5EF4-FFF2-40B4-BE49-F238E27FC236}">
                <a16:creationId xmlns:a16="http://schemas.microsoft.com/office/drawing/2014/main" id="{DD18D67B-FC9D-4FDE-ABD1-656F370FA3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1656389"/>
            <a:ext cx="2857500" cy="2600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Going on a Texture Hunt! (Crayon Rubbing) | Denette Fretz">
            <a:extLst>
              <a:ext uri="{FF2B5EF4-FFF2-40B4-BE49-F238E27FC236}">
                <a16:creationId xmlns:a16="http://schemas.microsoft.com/office/drawing/2014/main" id="{CBCE27FA-7C30-491D-8D9E-55380C1B55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470" y="1656389"/>
            <a:ext cx="2857500" cy="2600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16421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30486C-47C5-4BA2-BBEC-A330033AB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Your Assignment: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3707F9-2770-49E7-B669-B568A2DA25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Watch the Videos on the next Slide to Learn More</a:t>
            </a:r>
          </a:p>
          <a:p>
            <a:r>
              <a:rPr lang="en-CA" dirty="0"/>
              <a:t>Research the topic “Printmaking at Home”</a:t>
            </a:r>
          </a:p>
          <a:p>
            <a:r>
              <a:rPr lang="en-CA" dirty="0"/>
              <a:t>Create a series of 4 Prints.  If you choose Monoprints, they will be similar but different. If you choose a method that allows reproduction, there should be 4 </a:t>
            </a:r>
            <a:r>
              <a:rPr lang="en-CA"/>
              <a:t>in your </a:t>
            </a:r>
            <a:r>
              <a:rPr lang="en-CA" dirty="0"/>
              <a:t>edition (all the same).</a:t>
            </a:r>
          </a:p>
        </p:txBody>
      </p:sp>
    </p:spTree>
    <p:extLst>
      <p:ext uri="{BB962C8B-B14F-4D97-AF65-F5344CB8AC3E}">
        <p14:creationId xmlns:p14="http://schemas.microsoft.com/office/powerpoint/2010/main" val="33420933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7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To Learn more...</a:t>
            </a:r>
            <a:endParaRPr dirty="0"/>
          </a:p>
        </p:txBody>
      </p:sp>
      <p:sp>
        <p:nvSpPr>
          <p:cNvPr id="146" name="Google Shape;146;p27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67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https://www.youtube.com/watch?v=-BYHn5Vum_A&amp;t=9s</a:t>
            </a:r>
            <a:r>
              <a:rPr lang="en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1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https://www.youtube.com/watch?v=soVrto5reI0</a:t>
            </a:r>
            <a:r>
              <a:rPr lang="en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1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https://www.youtube.com/watch?v=3RUsR3cXRos</a:t>
            </a:r>
            <a:r>
              <a:rPr lang="en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1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6"/>
              </a:rPr>
              <a:t>https://www.youtube.com/results?search_query=how+to+screen+print+using+the+stencil+technique+</a:t>
            </a:r>
            <a:r>
              <a:rPr lang="en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1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7"/>
              </a:rPr>
              <a:t>https://www.youtube.com/results?search_query=screen+printing+on+paper</a:t>
            </a:r>
            <a:r>
              <a:rPr lang="en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hristmas potato prints – Childsplayabc ~ Nature is our playground">
            <a:extLst>
              <a:ext uri="{FF2B5EF4-FFF2-40B4-BE49-F238E27FC236}">
                <a16:creationId xmlns:a16="http://schemas.microsoft.com/office/drawing/2014/main" id="{6BE0AF0F-B1DB-479E-90D6-919E740ED6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616" y="418084"/>
            <a:ext cx="5432612" cy="4090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18609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BD6314CA-779F-4566-8C67-2707C818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500" y="1081400"/>
            <a:ext cx="4045200" cy="1710300"/>
          </a:xfrm>
        </p:spPr>
        <p:txBody>
          <a:bodyPr/>
          <a:lstStyle/>
          <a:p>
            <a:r>
              <a:rPr lang="en-US" dirty="0"/>
              <a:t>There are Many Types of Print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1A336F4F-432F-4B5E-9CDF-4AC7F76376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5500" y="2845223"/>
            <a:ext cx="4045200" cy="1345500"/>
          </a:xfrm>
        </p:spPr>
        <p:txBody>
          <a:bodyPr/>
          <a:lstStyle/>
          <a:p>
            <a:pPr marL="0" algn="l"/>
            <a:r>
              <a:rPr lang="en-US" b="1" dirty="0"/>
              <a:t>Some Methods are Traditional, while some are Non-Conventional/Alternative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9637A266-C981-4D1A-8ECE-1C9DD02F32B1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</p:spPr>
        <p:txBody>
          <a:bodyPr/>
          <a:lstStyle/>
          <a:p>
            <a:r>
              <a:rPr lang="en-US" dirty="0"/>
              <a:t>Tradition Methods include Serigraph (screen printing), Lithograph, </a:t>
            </a:r>
            <a:r>
              <a:rPr lang="en-US" dirty="0" err="1"/>
              <a:t>Intalio</a:t>
            </a:r>
            <a:r>
              <a:rPr lang="en-US" dirty="0"/>
              <a:t> and Relief Printing.</a:t>
            </a:r>
          </a:p>
          <a:p>
            <a:r>
              <a:rPr lang="en-US" dirty="0"/>
              <a:t>Monograph Printing is where there is only one print made (Mono), while typically prints are made in series or ‘editions’.</a:t>
            </a:r>
          </a:p>
        </p:txBody>
      </p:sp>
    </p:spTree>
    <p:extLst>
      <p:ext uri="{BB962C8B-B14F-4D97-AF65-F5344CB8AC3E}">
        <p14:creationId xmlns:p14="http://schemas.microsoft.com/office/powerpoint/2010/main" val="7570552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Screen Prints</a:t>
            </a:r>
            <a:endParaRPr/>
          </a:p>
        </p:txBody>
      </p:sp>
      <p:pic>
        <p:nvPicPr>
          <p:cNvPr id="64" name="Google Shape;64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73593" y="120544"/>
            <a:ext cx="3365607" cy="4902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8710" y="1293975"/>
            <a:ext cx="5560825" cy="3307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oogle Shape;7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4838700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43500" y="152400"/>
            <a:ext cx="3861725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6"/>
          <p:cNvSpPr txBox="1">
            <a:spLocks noGrp="1"/>
          </p:cNvSpPr>
          <p:nvPr>
            <p:ph type="body" idx="1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Woodcuts (relief prints)</a:t>
            </a:r>
            <a:endParaRPr/>
          </a:p>
        </p:txBody>
      </p:sp>
      <p:pic>
        <p:nvPicPr>
          <p:cNvPr id="77" name="Google Shape;7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3048000" cy="2028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48000" y="776850"/>
            <a:ext cx="2391300" cy="34489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39300" y="2197484"/>
            <a:ext cx="3631675" cy="28309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6992500" cy="4810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90475" y="240525"/>
            <a:ext cx="6943000" cy="4662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Beach Day">
  <a:themeElements>
    <a:clrScheme name="Beach Day">
      <a:dk1>
        <a:srgbClr val="00FDC8"/>
      </a:dk1>
      <a:lt1>
        <a:srgbClr val="FFFFFF"/>
      </a:lt1>
      <a:dk2>
        <a:srgbClr val="666666"/>
      </a:dk2>
      <a:lt2>
        <a:srgbClr val="EEEEEE"/>
      </a:lt2>
      <a:accent1>
        <a:srgbClr val="212121"/>
      </a:accent1>
      <a:accent2>
        <a:srgbClr val="455A64"/>
      </a:accent2>
      <a:accent3>
        <a:srgbClr val="78909C"/>
      </a:accent3>
      <a:accent4>
        <a:srgbClr val="7C7CE0"/>
      </a:accent4>
      <a:accent5>
        <a:srgbClr val="DB4437"/>
      </a:accent5>
      <a:accent6>
        <a:srgbClr val="F6CD4C"/>
      </a:accent6>
      <a:hlink>
        <a:srgbClr val="DB4437"/>
      </a:hlink>
      <a:folHlink>
        <a:srgbClr val="DB443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306</Words>
  <Application>Microsoft Office PowerPoint</Application>
  <PresentationFormat>On-screen Show (16:9)</PresentationFormat>
  <Paragraphs>31</Paragraphs>
  <Slides>23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Amatic SC</vt:lpstr>
      <vt:lpstr>Source Code Pro</vt:lpstr>
      <vt:lpstr>Arial</vt:lpstr>
      <vt:lpstr>Beach Day</vt:lpstr>
      <vt:lpstr>Printmaking</vt:lpstr>
      <vt:lpstr>In this unit we are going to learn about printmaking, and make a print at home</vt:lpstr>
      <vt:lpstr>PowerPoint Presentation</vt:lpstr>
      <vt:lpstr>There are Many Types of Print</vt:lpstr>
      <vt:lpstr>Screen Prints</vt:lpstr>
      <vt:lpstr>PowerPoint Presentation</vt:lpstr>
      <vt:lpstr>PowerPoint Presentation</vt:lpstr>
      <vt:lpstr>PowerPoint Presentation</vt:lpstr>
      <vt:lpstr>PowerPoint Presentation</vt:lpstr>
      <vt:lpstr>Lino-cuts ( also relief prints ) (Styro-Prints are a way to do this at home)</vt:lpstr>
      <vt:lpstr>PowerPoint Presentation</vt:lpstr>
      <vt:lpstr>Intalio (etchings on Copper)</vt:lpstr>
      <vt:lpstr>PowerPoint Presentation</vt:lpstr>
      <vt:lpstr>PowerPoint Presentation</vt:lpstr>
      <vt:lpstr>PowerPoint Presentation</vt:lpstr>
      <vt:lpstr>Lithography</vt:lpstr>
      <vt:lpstr>PowerPoint Presentation</vt:lpstr>
      <vt:lpstr>Monoprints</vt:lpstr>
      <vt:lpstr>Potato Prints (mono)</vt:lpstr>
      <vt:lpstr>Fish Prints (mono) (works best on Frozen fish)</vt:lpstr>
      <vt:lpstr>Rubbings (yes, that’s Printmaking)</vt:lpstr>
      <vt:lpstr>Your Assignment:</vt:lpstr>
      <vt:lpstr>To Learn more...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Printmaking</dc:title>
  <dc:creator>LOREN SPECTOR</dc:creator>
  <cp:lastModifiedBy>LOREN SPECTOR</cp:lastModifiedBy>
  <cp:revision>4</cp:revision>
  <dcterms:created xsi:type="dcterms:W3CDTF">2020-12-08T18:10:37Z</dcterms:created>
  <dcterms:modified xsi:type="dcterms:W3CDTF">2020-12-08T18:57:03Z</dcterms:modified>
</cp:coreProperties>
</file>