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697E2-E7FE-469D-B6AF-DFF743180719}"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A3E3E3A3-EB86-4EA6-A3C6-189EF9F58E75}">
      <dgm:prSet/>
      <dgm:spPr/>
      <dgm:t>
        <a:bodyPr/>
        <a:lstStyle/>
        <a:p>
          <a:r>
            <a:rPr lang="en-US"/>
            <a:t>Begin by</a:t>
          </a:r>
        </a:p>
      </dgm:t>
    </dgm:pt>
    <dgm:pt modelId="{42632685-E8A7-4F8C-8106-6617B971BBAD}" type="parTrans" cxnId="{165DCBF0-C7E0-49EB-8FB0-568E980DCC14}">
      <dgm:prSet/>
      <dgm:spPr/>
      <dgm:t>
        <a:bodyPr/>
        <a:lstStyle/>
        <a:p>
          <a:endParaRPr lang="en-US"/>
        </a:p>
      </dgm:t>
    </dgm:pt>
    <dgm:pt modelId="{C2D075A3-EAA8-4910-9709-6D6F8B9661A8}" type="sibTrans" cxnId="{165DCBF0-C7E0-49EB-8FB0-568E980DCC14}">
      <dgm:prSet/>
      <dgm:spPr/>
      <dgm:t>
        <a:bodyPr/>
        <a:lstStyle/>
        <a:p>
          <a:endParaRPr lang="en-US"/>
        </a:p>
      </dgm:t>
    </dgm:pt>
    <dgm:pt modelId="{4AF54515-09FD-4497-9A13-7C63F0E02D9F}">
      <dgm:prSet/>
      <dgm:spPr/>
      <dgm:t>
        <a:bodyPr/>
        <a:lstStyle/>
        <a:p>
          <a:r>
            <a:rPr lang="en-US"/>
            <a:t>Begin by lightly sketching your chosen composition on your substrate. Layout contour line of silverware in a very light color (very light blue or violet works well).</a:t>
          </a:r>
        </a:p>
      </dgm:t>
    </dgm:pt>
    <dgm:pt modelId="{7F51D540-821B-4F1E-9F86-B1AEA3CA1BC3}" type="parTrans" cxnId="{8F783F96-8AE2-4EB2-B16B-0D9DE3271E20}">
      <dgm:prSet/>
      <dgm:spPr/>
      <dgm:t>
        <a:bodyPr/>
        <a:lstStyle/>
        <a:p>
          <a:endParaRPr lang="en-US"/>
        </a:p>
      </dgm:t>
    </dgm:pt>
    <dgm:pt modelId="{2F61C2F9-0AB7-49A3-878C-D57035043DE9}" type="sibTrans" cxnId="{8F783F96-8AE2-4EB2-B16B-0D9DE3271E20}">
      <dgm:prSet/>
      <dgm:spPr/>
      <dgm:t>
        <a:bodyPr/>
        <a:lstStyle/>
        <a:p>
          <a:endParaRPr lang="en-US"/>
        </a:p>
      </dgm:t>
    </dgm:pt>
    <dgm:pt modelId="{917A660B-00AB-4FC7-801F-F4A8A62A4828}">
      <dgm:prSet/>
      <dgm:spPr/>
      <dgm:t>
        <a:bodyPr/>
        <a:lstStyle/>
        <a:p>
          <a:r>
            <a:rPr lang="en-US"/>
            <a:t>Choose</a:t>
          </a:r>
        </a:p>
      </dgm:t>
    </dgm:pt>
    <dgm:pt modelId="{BA815EC2-9C5F-4926-951E-2CD8A22BDB6F}" type="parTrans" cxnId="{970A6EBE-0EA2-44FB-B744-7038D0082C25}">
      <dgm:prSet/>
      <dgm:spPr/>
      <dgm:t>
        <a:bodyPr/>
        <a:lstStyle/>
        <a:p>
          <a:endParaRPr lang="en-US"/>
        </a:p>
      </dgm:t>
    </dgm:pt>
    <dgm:pt modelId="{9C02BDB3-47C2-4DBE-AA33-B85B732FB3C1}" type="sibTrans" cxnId="{970A6EBE-0EA2-44FB-B744-7038D0082C25}">
      <dgm:prSet/>
      <dgm:spPr/>
      <dgm:t>
        <a:bodyPr/>
        <a:lstStyle/>
        <a:p>
          <a:endParaRPr lang="en-US"/>
        </a:p>
      </dgm:t>
    </dgm:pt>
    <dgm:pt modelId="{078C5610-E919-416C-8BE0-DE045F4A8E7B}">
      <dgm:prSet/>
      <dgm:spPr/>
      <dgm:t>
        <a:bodyPr/>
        <a:lstStyle/>
        <a:p>
          <a:r>
            <a:rPr lang="en-US"/>
            <a:t>Choose a colour scheme for your painting – think about warm and cool, primary and tertiary, complimentary colours.  There are no rules, but your colour choices should not be accidental.</a:t>
          </a:r>
        </a:p>
      </dgm:t>
    </dgm:pt>
    <dgm:pt modelId="{97B79A0F-435F-4654-A889-349522FEFA57}" type="parTrans" cxnId="{8F11F3F9-4960-4653-A1CE-F86C5018338F}">
      <dgm:prSet/>
      <dgm:spPr/>
      <dgm:t>
        <a:bodyPr/>
        <a:lstStyle/>
        <a:p>
          <a:endParaRPr lang="en-US"/>
        </a:p>
      </dgm:t>
    </dgm:pt>
    <dgm:pt modelId="{D1408AD0-0CFF-4791-8902-0766D538E974}" type="sibTrans" cxnId="{8F11F3F9-4960-4653-A1CE-F86C5018338F}">
      <dgm:prSet/>
      <dgm:spPr/>
      <dgm:t>
        <a:bodyPr/>
        <a:lstStyle/>
        <a:p>
          <a:endParaRPr lang="en-US"/>
        </a:p>
      </dgm:t>
    </dgm:pt>
    <dgm:pt modelId="{807AC773-3376-4E0F-A41D-2130234ECE40}">
      <dgm:prSet/>
      <dgm:spPr/>
      <dgm:t>
        <a:bodyPr/>
        <a:lstStyle/>
        <a:p>
          <a:r>
            <a:rPr lang="en-US"/>
            <a:t>Paint</a:t>
          </a:r>
        </a:p>
      </dgm:t>
    </dgm:pt>
    <dgm:pt modelId="{8170D7B1-76DC-4ED1-82D5-3D87A2E295EB}" type="parTrans" cxnId="{87C075D7-EFC8-4D3D-9410-651A1FB41BA1}">
      <dgm:prSet/>
      <dgm:spPr/>
      <dgm:t>
        <a:bodyPr/>
        <a:lstStyle/>
        <a:p>
          <a:endParaRPr lang="en-US"/>
        </a:p>
      </dgm:t>
    </dgm:pt>
    <dgm:pt modelId="{DEE73CF8-A991-4849-952D-31583AA12503}" type="sibTrans" cxnId="{87C075D7-EFC8-4D3D-9410-651A1FB41BA1}">
      <dgm:prSet/>
      <dgm:spPr/>
      <dgm:t>
        <a:bodyPr/>
        <a:lstStyle/>
        <a:p>
          <a:endParaRPr lang="en-US"/>
        </a:p>
      </dgm:t>
    </dgm:pt>
    <dgm:pt modelId="{4A9E9981-4F2D-46B4-B0F1-49CADE35C2B4}">
      <dgm:prSet/>
      <dgm:spPr/>
      <dgm:t>
        <a:bodyPr/>
        <a:lstStyle/>
        <a:p>
          <a:r>
            <a:rPr lang="en-US" dirty="0"/>
            <a:t>Paint background first around silverware. Next paint silverware that is underneath any other silverware, then paint silverware on top last (I call this, “painting from the back outward.”) This will ensure clean edges. </a:t>
          </a:r>
        </a:p>
      </dgm:t>
    </dgm:pt>
    <dgm:pt modelId="{09BB3572-BBBB-4398-9A80-FB0669B5F46E}" type="parTrans" cxnId="{705BD282-FE45-49FA-82A4-782B44674841}">
      <dgm:prSet/>
      <dgm:spPr/>
      <dgm:t>
        <a:bodyPr/>
        <a:lstStyle/>
        <a:p>
          <a:endParaRPr lang="en-US"/>
        </a:p>
      </dgm:t>
    </dgm:pt>
    <dgm:pt modelId="{08B5AF82-E703-4AAB-8545-21A597564AFC}" type="sibTrans" cxnId="{705BD282-FE45-49FA-82A4-782B44674841}">
      <dgm:prSet/>
      <dgm:spPr/>
      <dgm:t>
        <a:bodyPr/>
        <a:lstStyle/>
        <a:p>
          <a:endParaRPr lang="en-US"/>
        </a:p>
      </dgm:t>
    </dgm:pt>
    <dgm:pt modelId="{BAC2FE47-93C8-4C9B-9F91-652FCB898C74}" type="pres">
      <dgm:prSet presAssocID="{73C697E2-E7FE-469D-B6AF-DFF743180719}" presName="Name0" presStyleCnt="0">
        <dgm:presLayoutVars>
          <dgm:dir/>
          <dgm:animLvl val="lvl"/>
          <dgm:resizeHandles val="exact"/>
        </dgm:presLayoutVars>
      </dgm:prSet>
      <dgm:spPr/>
    </dgm:pt>
    <dgm:pt modelId="{CF78DA9C-B09C-44AF-9F41-DB9B8827E58A}" type="pres">
      <dgm:prSet presAssocID="{807AC773-3376-4E0F-A41D-2130234ECE40}" presName="boxAndChildren" presStyleCnt="0"/>
      <dgm:spPr/>
    </dgm:pt>
    <dgm:pt modelId="{81786506-3E1F-443B-8FF5-389E6DCCFDDF}" type="pres">
      <dgm:prSet presAssocID="{807AC773-3376-4E0F-A41D-2130234ECE40}" presName="parentTextBox" presStyleLbl="alignNode1" presStyleIdx="0" presStyleCnt="3"/>
      <dgm:spPr/>
    </dgm:pt>
    <dgm:pt modelId="{5C33AEF9-64AD-4580-AE83-6B95B02A88DB}" type="pres">
      <dgm:prSet presAssocID="{807AC773-3376-4E0F-A41D-2130234ECE40}" presName="descendantBox" presStyleLbl="bgAccFollowNode1" presStyleIdx="0" presStyleCnt="3"/>
      <dgm:spPr/>
    </dgm:pt>
    <dgm:pt modelId="{63F6E171-EA6D-4B20-A88F-EB5635D664A4}" type="pres">
      <dgm:prSet presAssocID="{9C02BDB3-47C2-4DBE-AA33-B85B732FB3C1}" presName="sp" presStyleCnt="0"/>
      <dgm:spPr/>
    </dgm:pt>
    <dgm:pt modelId="{0E1DDF1D-9031-4C72-A21A-0162164B69DE}" type="pres">
      <dgm:prSet presAssocID="{917A660B-00AB-4FC7-801F-F4A8A62A4828}" presName="arrowAndChildren" presStyleCnt="0"/>
      <dgm:spPr/>
    </dgm:pt>
    <dgm:pt modelId="{B3C88C03-3A63-4608-8133-9C55023BA862}" type="pres">
      <dgm:prSet presAssocID="{917A660B-00AB-4FC7-801F-F4A8A62A4828}" presName="parentTextArrow" presStyleLbl="node1" presStyleIdx="0" presStyleCnt="0"/>
      <dgm:spPr/>
    </dgm:pt>
    <dgm:pt modelId="{D981B98A-EE46-4E99-B16F-A0049E88203D}" type="pres">
      <dgm:prSet presAssocID="{917A660B-00AB-4FC7-801F-F4A8A62A4828}" presName="arrow" presStyleLbl="alignNode1" presStyleIdx="1" presStyleCnt="3"/>
      <dgm:spPr/>
    </dgm:pt>
    <dgm:pt modelId="{7578FB4B-B866-41C5-A728-B48E477D50BE}" type="pres">
      <dgm:prSet presAssocID="{917A660B-00AB-4FC7-801F-F4A8A62A4828}" presName="descendantArrow" presStyleLbl="bgAccFollowNode1" presStyleIdx="1" presStyleCnt="3"/>
      <dgm:spPr/>
    </dgm:pt>
    <dgm:pt modelId="{C0DAA114-D3C5-4B47-A8B5-CD629FA1D576}" type="pres">
      <dgm:prSet presAssocID="{C2D075A3-EAA8-4910-9709-6D6F8B9661A8}" presName="sp" presStyleCnt="0"/>
      <dgm:spPr/>
    </dgm:pt>
    <dgm:pt modelId="{35158D41-4ABC-411F-9A32-855FC7557C9B}" type="pres">
      <dgm:prSet presAssocID="{A3E3E3A3-EB86-4EA6-A3C6-189EF9F58E75}" presName="arrowAndChildren" presStyleCnt="0"/>
      <dgm:spPr/>
    </dgm:pt>
    <dgm:pt modelId="{BB9006FD-DC6B-4070-9D2C-01D2A48E7720}" type="pres">
      <dgm:prSet presAssocID="{A3E3E3A3-EB86-4EA6-A3C6-189EF9F58E75}" presName="parentTextArrow" presStyleLbl="node1" presStyleIdx="0" presStyleCnt="0"/>
      <dgm:spPr/>
    </dgm:pt>
    <dgm:pt modelId="{467C0E90-6CAC-4327-805E-526CB0B9C15D}" type="pres">
      <dgm:prSet presAssocID="{A3E3E3A3-EB86-4EA6-A3C6-189EF9F58E75}" presName="arrow" presStyleLbl="alignNode1" presStyleIdx="2" presStyleCnt="3"/>
      <dgm:spPr/>
    </dgm:pt>
    <dgm:pt modelId="{CAFFE0C5-4241-4D3C-B842-318E417A9136}" type="pres">
      <dgm:prSet presAssocID="{A3E3E3A3-EB86-4EA6-A3C6-189EF9F58E75}" presName="descendantArrow" presStyleLbl="bgAccFollowNode1" presStyleIdx="2" presStyleCnt="3"/>
      <dgm:spPr/>
    </dgm:pt>
  </dgm:ptLst>
  <dgm:cxnLst>
    <dgm:cxn modelId="{8BDDA706-3287-4071-AC63-4652192C4133}" type="presOf" srcId="{917A660B-00AB-4FC7-801F-F4A8A62A4828}" destId="{B3C88C03-3A63-4608-8133-9C55023BA862}" srcOrd="0" destOrd="0" presId="urn:microsoft.com/office/officeart/2016/7/layout/VerticalDownArrowProcess"/>
    <dgm:cxn modelId="{8B980D0C-3C2F-4210-B262-D19002E5332C}" type="presOf" srcId="{A3E3E3A3-EB86-4EA6-A3C6-189EF9F58E75}" destId="{467C0E90-6CAC-4327-805E-526CB0B9C15D}" srcOrd="1" destOrd="0" presId="urn:microsoft.com/office/officeart/2016/7/layout/VerticalDownArrowProcess"/>
    <dgm:cxn modelId="{30E6D721-4C40-45BF-8893-5299F1831924}" type="presOf" srcId="{807AC773-3376-4E0F-A41D-2130234ECE40}" destId="{81786506-3E1F-443B-8FF5-389E6DCCFDDF}" srcOrd="0" destOrd="0" presId="urn:microsoft.com/office/officeart/2016/7/layout/VerticalDownArrowProcess"/>
    <dgm:cxn modelId="{EF8B9032-6A24-4D47-B6C1-B59C798324F0}" type="presOf" srcId="{4A9E9981-4F2D-46B4-B0F1-49CADE35C2B4}" destId="{5C33AEF9-64AD-4580-AE83-6B95B02A88DB}" srcOrd="0" destOrd="0" presId="urn:microsoft.com/office/officeart/2016/7/layout/VerticalDownArrowProcess"/>
    <dgm:cxn modelId="{705BD282-FE45-49FA-82A4-782B44674841}" srcId="{807AC773-3376-4E0F-A41D-2130234ECE40}" destId="{4A9E9981-4F2D-46B4-B0F1-49CADE35C2B4}" srcOrd="0" destOrd="0" parTransId="{09BB3572-BBBB-4398-9A80-FB0669B5F46E}" sibTransId="{08B5AF82-E703-4AAB-8545-21A597564AFC}"/>
    <dgm:cxn modelId="{8F783F96-8AE2-4EB2-B16B-0D9DE3271E20}" srcId="{A3E3E3A3-EB86-4EA6-A3C6-189EF9F58E75}" destId="{4AF54515-09FD-4497-9A13-7C63F0E02D9F}" srcOrd="0" destOrd="0" parTransId="{7F51D540-821B-4F1E-9F86-B1AEA3CA1BC3}" sibTransId="{2F61C2F9-0AB7-49A3-878C-D57035043DE9}"/>
    <dgm:cxn modelId="{A5D1EF9C-2125-4AB2-A850-35DEC41EF198}" type="presOf" srcId="{917A660B-00AB-4FC7-801F-F4A8A62A4828}" destId="{D981B98A-EE46-4E99-B16F-A0049E88203D}" srcOrd="1" destOrd="0" presId="urn:microsoft.com/office/officeart/2016/7/layout/VerticalDownArrowProcess"/>
    <dgm:cxn modelId="{970A6EBE-0EA2-44FB-B744-7038D0082C25}" srcId="{73C697E2-E7FE-469D-B6AF-DFF743180719}" destId="{917A660B-00AB-4FC7-801F-F4A8A62A4828}" srcOrd="1" destOrd="0" parTransId="{BA815EC2-9C5F-4926-951E-2CD8A22BDB6F}" sibTransId="{9C02BDB3-47C2-4DBE-AA33-B85B732FB3C1}"/>
    <dgm:cxn modelId="{698457C3-7777-43CA-AD0B-44EE77EA952D}" type="presOf" srcId="{73C697E2-E7FE-469D-B6AF-DFF743180719}" destId="{BAC2FE47-93C8-4C9B-9F91-652FCB898C74}" srcOrd="0" destOrd="0" presId="urn:microsoft.com/office/officeart/2016/7/layout/VerticalDownArrowProcess"/>
    <dgm:cxn modelId="{120E8DD0-5BF8-4685-9E3C-24C811997F4E}" type="presOf" srcId="{078C5610-E919-416C-8BE0-DE045F4A8E7B}" destId="{7578FB4B-B866-41C5-A728-B48E477D50BE}" srcOrd="0" destOrd="0" presId="urn:microsoft.com/office/officeart/2016/7/layout/VerticalDownArrowProcess"/>
    <dgm:cxn modelId="{87C075D7-EFC8-4D3D-9410-651A1FB41BA1}" srcId="{73C697E2-E7FE-469D-B6AF-DFF743180719}" destId="{807AC773-3376-4E0F-A41D-2130234ECE40}" srcOrd="2" destOrd="0" parTransId="{8170D7B1-76DC-4ED1-82D5-3D87A2E295EB}" sibTransId="{DEE73CF8-A991-4849-952D-31583AA12503}"/>
    <dgm:cxn modelId="{D0CF47DA-DF8E-458D-A598-BF4C21A4D7E6}" type="presOf" srcId="{A3E3E3A3-EB86-4EA6-A3C6-189EF9F58E75}" destId="{BB9006FD-DC6B-4070-9D2C-01D2A48E7720}" srcOrd="0" destOrd="0" presId="urn:microsoft.com/office/officeart/2016/7/layout/VerticalDownArrowProcess"/>
    <dgm:cxn modelId="{F912BCDC-EA31-4AB8-ACC5-E95BB685E81C}" type="presOf" srcId="{4AF54515-09FD-4497-9A13-7C63F0E02D9F}" destId="{CAFFE0C5-4241-4D3C-B842-318E417A9136}" srcOrd="0" destOrd="0" presId="urn:microsoft.com/office/officeart/2016/7/layout/VerticalDownArrowProcess"/>
    <dgm:cxn modelId="{165DCBF0-C7E0-49EB-8FB0-568E980DCC14}" srcId="{73C697E2-E7FE-469D-B6AF-DFF743180719}" destId="{A3E3E3A3-EB86-4EA6-A3C6-189EF9F58E75}" srcOrd="0" destOrd="0" parTransId="{42632685-E8A7-4F8C-8106-6617B971BBAD}" sibTransId="{C2D075A3-EAA8-4910-9709-6D6F8B9661A8}"/>
    <dgm:cxn modelId="{8F11F3F9-4960-4653-A1CE-F86C5018338F}" srcId="{917A660B-00AB-4FC7-801F-F4A8A62A4828}" destId="{078C5610-E919-416C-8BE0-DE045F4A8E7B}" srcOrd="0" destOrd="0" parTransId="{97B79A0F-435F-4654-A889-349522FEFA57}" sibTransId="{D1408AD0-0CFF-4791-8902-0766D538E974}"/>
    <dgm:cxn modelId="{D0A8A8D1-074C-4973-8D91-527B8091F44A}" type="presParOf" srcId="{BAC2FE47-93C8-4C9B-9F91-652FCB898C74}" destId="{CF78DA9C-B09C-44AF-9F41-DB9B8827E58A}" srcOrd="0" destOrd="0" presId="urn:microsoft.com/office/officeart/2016/7/layout/VerticalDownArrowProcess"/>
    <dgm:cxn modelId="{0420E90E-D036-4037-8505-5C6C677E8722}" type="presParOf" srcId="{CF78DA9C-B09C-44AF-9F41-DB9B8827E58A}" destId="{81786506-3E1F-443B-8FF5-389E6DCCFDDF}" srcOrd="0" destOrd="0" presId="urn:microsoft.com/office/officeart/2016/7/layout/VerticalDownArrowProcess"/>
    <dgm:cxn modelId="{3017DB64-284F-466C-A153-B9440821D1CA}" type="presParOf" srcId="{CF78DA9C-B09C-44AF-9F41-DB9B8827E58A}" destId="{5C33AEF9-64AD-4580-AE83-6B95B02A88DB}" srcOrd="1" destOrd="0" presId="urn:microsoft.com/office/officeart/2016/7/layout/VerticalDownArrowProcess"/>
    <dgm:cxn modelId="{2A620EB4-9933-4C1F-A831-663D0BA7B5B4}" type="presParOf" srcId="{BAC2FE47-93C8-4C9B-9F91-652FCB898C74}" destId="{63F6E171-EA6D-4B20-A88F-EB5635D664A4}" srcOrd="1" destOrd="0" presId="urn:microsoft.com/office/officeart/2016/7/layout/VerticalDownArrowProcess"/>
    <dgm:cxn modelId="{059BC455-06F1-4496-8ED2-CC626CD5B21F}" type="presParOf" srcId="{BAC2FE47-93C8-4C9B-9F91-652FCB898C74}" destId="{0E1DDF1D-9031-4C72-A21A-0162164B69DE}" srcOrd="2" destOrd="0" presId="urn:microsoft.com/office/officeart/2016/7/layout/VerticalDownArrowProcess"/>
    <dgm:cxn modelId="{0B1E1291-88E9-4079-8160-567171C1F92E}" type="presParOf" srcId="{0E1DDF1D-9031-4C72-A21A-0162164B69DE}" destId="{B3C88C03-3A63-4608-8133-9C55023BA862}" srcOrd="0" destOrd="0" presId="urn:microsoft.com/office/officeart/2016/7/layout/VerticalDownArrowProcess"/>
    <dgm:cxn modelId="{80DD9289-05C4-4143-92AF-125B6D827CE4}" type="presParOf" srcId="{0E1DDF1D-9031-4C72-A21A-0162164B69DE}" destId="{D981B98A-EE46-4E99-B16F-A0049E88203D}" srcOrd="1" destOrd="0" presId="urn:microsoft.com/office/officeart/2016/7/layout/VerticalDownArrowProcess"/>
    <dgm:cxn modelId="{50A5D0DE-AA0C-4016-8E7E-8BF450000FE9}" type="presParOf" srcId="{0E1DDF1D-9031-4C72-A21A-0162164B69DE}" destId="{7578FB4B-B866-41C5-A728-B48E477D50BE}" srcOrd="2" destOrd="0" presId="urn:microsoft.com/office/officeart/2016/7/layout/VerticalDownArrowProcess"/>
    <dgm:cxn modelId="{99C6A28B-C167-4404-88E4-24292B01E476}" type="presParOf" srcId="{BAC2FE47-93C8-4C9B-9F91-652FCB898C74}" destId="{C0DAA114-D3C5-4B47-A8B5-CD629FA1D576}" srcOrd="3" destOrd="0" presId="urn:microsoft.com/office/officeart/2016/7/layout/VerticalDownArrowProcess"/>
    <dgm:cxn modelId="{4CCA3CAE-E85F-47CC-BFC4-667274816452}" type="presParOf" srcId="{BAC2FE47-93C8-4C9B-9F91-652FCB898C74}" destId="{35158D41-4ABC-411F-9A32-855FC7557C9B}" srcOrd="4" destOrd="0" presId="urn:microsoft.com/office/officeart/2016/7/layout/VerticalDownArrowProcess"/>
    <dgm:cxn modelId="{5D906CC3-E9E5-45A1-AF9D-6116DCDA1B77}" type="presParOf" srcId="{35158D41-4ABC-411F-9A32-855FC7557C9B}" destId="{BB9006FD-DC6B-4070-9D2C-01D2A48E7720}" srcOrd="0" destOrd="0" presId="urn:microsoft.com/office/officeart/2016/7/layout/VerticalDownArrowProcess"/>
    <dgm:cxn modelId="{A8D8F3F5-C505-4A7E-BC64-AF2057F3E2B3}" type="presParOf" srcId="{35158D41-4ABC-411F-9A32-855FC7557C9B}" destId="{467C0E90-6CAC-4327-805E-526CB0B9C15D}" srcOrd="1" destOrd="0" presId="urn:microsoft.com/office/officeart/2016/7/layout/VerticalDownArrowProcess"/>
    <dgm:cxn modelId="{97ED71CC-7CD1-4E93-BBAA-A875245C773D}" type="presParOf" srcId="{35158D41-4ABC-411F-9A32-855FC7557C9B}" destId="{CAFFE0C5-4241-4D3C-B842-318E417A9136}"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86506-3E1F-443B-8FF5-389E6DCCFDDF}">
      <dsp:nvSpPr>
        <dsp:cNvPr id="0" name=""/>
        <dsp:cNvSpPr/>
      </dsp:nvSpPr>
      <dsp:spPr>
        <a:xfrm>
          <a:off x="0" y="4121538"/>
          <a:ext cx="1759346" cy="135278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241808" rIns="125125" bIns="241808" numCol="1" spcCol="1270" anchor="ctr" anchorCtr="0">
          <a:noAutofit/>
        </a:bodyPr>
        <a:lstStyle/>
        <a:p>
          <a:pPr marL="0" lvl="0" indent="0" algn="ctr" defTabSz="1511300">
            <a:lnSpc>
              <a:spcPct val="90000"/>
            </a:lnSpc>
            <a:spcBef>
              <a:spcPct val="0"/>
            </a:spcBef>
            <a:spcAft>
              <a:spcPct val="35000"/>
            </a:spcAft>
            <a:buNone/>
          </a:pPr>
          <a:r>
            <a:rPr lang="en-US" sz="3400" kern="1200"/>
            <a:t>Paint</a:t>
          </a:r>
        </a:p>
      </dsp:txBody>
      <dsp:txXfrm>
        <a:off x="0" y="4121538"/>
        <a:ext cx="1759346" cy="1352780"/>
      </dsp:txXfrm>
    </dsp:sp>
    <dsp:sp modelId="{5C33AEF9-64AD-4580-AE83-6B95B02A88DB}">
      <dsp:nvSpPr>
        <dsp:cNvPr id="0" name=""/>
        <dsp:cNvSpPr/>
      </dsp:nvSpPr>
      <dsp:spPr>
        <a:xfrm>
          <a:off x="1759346" y="4121538"/>
          <a:ext cx="5278040" cy="13527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203200" rIns="107064" bIns="203200" numCol="1" spcCol="1270" anchor="ctr" anchorCtr="0">
          <a:noAutofit/>
        </a:bodyPr>
        <a:lstStyle/>
        <a:p>
          <a:pPr marL="0" lvl="0" indent="0" algn="l" defTabSz="711200">
            <a:lnSpc>
              <a:spcPct val="90000"/>
            </a:lnSpc>
            <a:spcBef>
              <a:spcPct val="0"/>
            </a:spcBef>
            <a:spcAft>
              <a:spcPct val="35000"/>
            </a:spcAft>
            <a:buNone/>
          </a:pPr>
          <a:r>
            <a:rPr lang="en-US" sz="1600" kern="1200" dirty="0"/>
            <a:t>Paint background first around silverware. Next paint silverware that is underneath any other silverware, then paint silverware on top last (I call this, “painting from the back outward.”) This will ensure clean edges. </a:t>
          </a:r>
        </a:p>
      </dsp:txBody>
      <dsp:txXfrm>
        <a:off x="1759346" y="4121538"/>
        <a:ext cx="5278040" cy="1352780"/>
      </dsp:txXfrm>
    </dsp:sp>
    <dsp:sp modelId="{D981B98A-EE46-4E99-B16F-A0049E88203D}">
      <dsp:nvSpPr>
        <dsp:cNvPr id="0" name=""/>
        <dsp:cNvSpPr/>
      </dsp:nvSpPr>
      <dsp:spPr>
        <a:xfrm rot="10800000">
          <a:off x="0" y="2061253"/>
          <a:ext cx="1759346" cy="2080576"/>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241808" rIns="125125" bIns="241808" numCol="1" spcCol="1270" anchor="ctr" anchorCtr="0">
          <a:noAutofit/>
        </a:bodyPr>
        <a:lstStyle/>
        <a:p>
          <a:pPr marL="0" lvl="0" indent="0" algn="ctr" defTabSz="1511300">
            <a:lnSpc>
              <a:spcPct val="90000"/>
            </a:lnSpc>
            <a:spcBef>
              <a:spcPct val="0"/>
            </a:spcBef>
            <a:spcAft>
              <a:spcPct val="35000"/>
            </a:spcAft>
            <a:buNone/>
          </a:pPr>
          <a:r>
            <a:rPr lang="en-US" sz="3400" kern="1200"/>
            <a:t>Choose</a:t>
          </a:r>
        </a:p>
      </dsp:txBody>
      <dsp:txXfrm rot="-10800000">
        <a:off x="0" y="2061253"/>
        <a:ext cx="1759346" cy="1352375"/>
      </dsp:txXfrm>
    </dsp:sp>
    <dsp:sp modelId="{7578FB4B-B866-41C5-A728-B48E477D50BE}">
      <dsp:nvSpPr>
        <dsp:cNvPr id="0" name=""/>
        <dsp:cNvSpPr/>
      </dsp:nvSpPr>
      <dsp:spPr>
        <a:xfrm>
          <a:off x="1759346" y="2061253"/>
          <a:ext cx="5278040" cy="135237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203200" rIns="107064" bIns="203200" numCol="1" spcCol="1270" anchor="ctr" anchorCtr="0">
          <a:noAutofit/>
        </a:bodyPr>
        <a:lstStyle/>
        <a:p>
          <a:pPr marL="0" lvl="0" indent="0" algn="l" defTabSz="711200">
            <a:lnSpc>
              <a:spcPct val="90000"/>
            </a:lnSpc>
            <a:spcBef>
              <a:spcPct val="0"/>
            </a:spcBef>
            <a:spcAft>
              <a:spcPct val="35000"/>
            </a:spcAft>
            <a:buNone/>
          </a:pPr>
          <a:r>
            <a:rPr lang="en-US" sz="1600" kern="1200"/>
            <a:t>Choose a colour scheme for your painting – think about warm and cool, primary and tertiary, complimentary colours.  There are no rules, but your colour choices should not be accidental.</a:t>
          </a:r>
        </a:p>
      </dsp:txBody>
      <dsp:txXfrm>
        <a:off x="1759346" y="2061253"/>
        <a:ext cx="5278040" cy="1352375"/>
      </dsp:txXfrm>
    </dsp:sp>
    <dsp:sp modelId="{467C0E90-6CAC-4327-805E-526CB0B9C15D}">
      <dsp:nvSpPr>
        <dsp:cNvPr id="0" name=""/>
        <dsp:cNvSpPr/>
      </dsp:nvSpPr>
      <dsp:spPr>
        <a:xfrm rot="10800000">
          <a:off x="0" y="967"/>
          <a:ext cx="1759346" cy="2080576"/>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241808" rIns="125125" bIns="241808" numCol="1" spcCol="1270" anchor="ctr" anchorCtr="0">
          <a:noAutofit/>
        </a:bodyPr>
        <a:lstStyle/>
        <a:p>
          <a:pPr marL="0" lvl="0" indent="0" algn="ctr" defTabSz="1511300">
            <a:lnSpc>
              <a:spcPct val="90000"/>
            </a:lnSpc>
            <a:spcBef>
              <a:spcPct val="0"/>
            </a:spcBef>
            <a:spcAft>
              <a:spcPct val="35000"/>
            </a:spcAft>
            <a:buNone/>
          </a:pPr>
          <a:r>
            <a:rPr lang="en-US" sz="3400" kern="1200"/>
            <a:t>Begin by</a:t>
          </a:r>
        </a:p>
      </dsp:txBody>
      <dsp:txXfrm rot="-10800000">
        <a:off x="0" y="967"/>
        <a:ext cx="1759346" cy="1352375"/>
      </dsp:txXfrm>
    </dsp:sp>
    <dsp:sp modelId="{CAFFE0C5-4241-4D3C-B842-318E417A9136}">
      <dsp:nvSpPr>
        <dsp:cNvPr id="0" name=""/>
        <dsp:cNvSpPr/>
      </dsp:nvSpPr>
      <dsp:spPr>
        <a:xfrm>
          <a:off x="1759346" y="967"/>
          <a:ext cx="5278040" cy="135237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203200" rIns="107064" bIns="203200" numCol="1" spcCol="1270" anchor="ctr" anchorCtr="0">
          <a:noAutofit/>
        </a:bodyPr>
        <a:lstStyle/>
        <a:p>
          <a:pPr marL="0" lvl="0" indent="0" algn="l" defTabSz="711200">
            <a:lnSpc>
              <a:spcPct val="90000"/>
            </a:lnSpc>
            <a:spcBef>
              <a:spcPct val="0"/>
            </a:spcBef>
            <a:spcAft>
              <a:spcPct val="35000"/>
            </a:spcAft>
            <a:buNone/>
          </a:pPr>
          <a:r>
            <a:rPr lang="en-US" sz="1600" kern="1200"/>
            <a:t>Begin by lightly sketching your chosen composition on your substrate. Layout contour line of silverware in a very light color (very light blue or violet works well).</a:t>
          </a:r>
        </a:p>
      </dsp:txBody>
      <dsp:txXfrm>
        <a:off x="1759346" y="967"/>
        <a:ext cx="5278040" cy="135237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BF9F-489C-4389-AE1E-D97B8A0AB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14B7FE3-EDEF-4428-980F-B5DE945B4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47DF367-331A-4278-B3F0-0C51465667C9}"/>
              </a:ext>
            </a:extLst>
          </p:cNvPr>
          <p:cNvSpPr>
            <a:spLocks noGrp="1"/>
          </p:cNvSpPr>
          <p:nvPr>
            <p:ph type="dt" sz="half" idx="10"/>
          </p:nvPr>
        </p:nvSpPr>
        <p:spPr/>
        <p:txBody>
          <a:bodyPr/>
          <a:lstStyle/>
          <a:p>
            <a:fld id="{876EA36F-688A-46EA-87FD-F0CBA069F359}" type="datetimeFigureOut">
              <a:rPr lang="en-CA" smtClean="0"/>
              <a:t>2020-11-07</a:t>
            </a:fld>
            <a:endParaRPr lang="en-CA"/>
          </a:p>
        </p:txBody>
      </p:sp>
      <p:sp>
        <p:nvSpPr>
          <p:cNvPr id="5" name="Footer Placeholder 4">
            <a:extLst>
              <a:ext uri="{FF2B5EF4-FFF2-40B4-BE49-F238E27FC236}">
                <a16:creationId xmlns:a16="http://schemas.microsoft.com/office/drawing/2014/main" id="{127DEF63-2BFF-4BB6-8C64-9A35C1BDDF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0BDE53-229D-466E-94A4-63C49661280E}"/>
              </a:ext>
            </a:extLst>
          </p:cNvPr>
          <p:cNvSpPr>
            <a:spLocks noGrp="1"/>
          </p:cNvSpPr>
          <p:nvPr>
            <p:ph type="sldNum" sz="quarter" idx="12"/>
          </p:nvPr>
        </p:nvSpPr>
        <p:spPr/>
        <p:txBody>
          <a:bodyPr/>
          <a:lstStyle/>
          <a:p>
            <a:fld id="{F78C6BF5-F85C-4823-A4C2-2A053C702118}" type="slidenum">
              <a:rPr lang="en-CA" smtClean="0"/>
              <a:t>‹#›</a:t>
            </a:fld>
            <a:endParaRPr lang="en-CA"/>
          </a:p>
        </p:txBody>
      </p:sp>
    </p:spTree>
    <p:extLst>
      <p:ext uri="{BB962C8B-B14F-4D97-AF65-F5344CB8AC3E}">
        <p14:creationId xmlns:p14="http://schemas.microsoft.com/office/powerpoint/2010/main" val="376991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B76F-E028-4BB6-886A-8801D6BEA6A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79F7DA3-3AE3-4CF6-A55E-55EEFBD9CF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8271020-08ED-4354-88F4-BE94B7159166}"/>
              </a:ext>
            </a:extLst>
          </p:cNvPr>
          <p:cNvSpPr>
            <a:spLocks noGrp="1"/>
          </p:cNvSpPr>
          <p:nvPr>
            <p:ph type="dt" sz="half" idx="10"/>
          </p:nvPr>
        </p:nvSpPr>
        <p:spPr/>
        <p:txBody>
          <a:bodyPr/>
          <a:lstStyle/>
          <a:p>
            <a:fld id="{876EA36F-688A-46EA-87FD-F0CBA069F359}" type="datetimeFigureOut">
              <a:rPr lang="en-CA" smtClean="0"/>
              <a:t>2020-11-07</a:t>
            </a:fld>
            <a:endParaRPr lang="en-CA"/>
          </a:p>
        </p:txBody>
      </p:sp>
      <p:sp>
        <p:nvSpPr>
          <p:cNvPr id="5" name="Footer Placeholder 4">
            <a:extLst>
              <a:ext uri="{FF2B5EF4-FFF2-40B4-BE49-F238E27FC236}">
                <a16:creationId xmlns:a16="http://schemas.microsoft.com/office/drawing/2014/main" id="{0F7CB1E5-6793-41B9-9462-D5723BFD1E4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A35D0B8-81AC-491B-8579-03A3B5CFBFEB}"/>
              </a:ext>
            </a:extLst>
          </p:cNvPr>
          <p:cNvSpPr>
            <a:spLocks noGrp="1"/>
          </p:cNvSpPr>
          <p:nvPr>
            <p:ph type="sldNum" sz="quarter" idx="12"/>
          </p:nvPr>
        </p:nvSpPr>
        <p:spPr/>
        <p:txBody>
          <a:bodyPr/>
          <a:lstStyle/>
          <a:p>
            <a:fld id="{F78C6BF5-F85C-4823-A4C2-2A053C702118}" type="slidenum">
              <a:rPr lang="en-CA" smtClean="0"/>
              <a:t>‹#›</a:t>
            </a:fld>
            <a:endParaRPr lang="en-CA"/>
          </a:p>
        </p:txBody>
      </p:sp>
    </p:spTree>
    <p:extLst>
      <p:ext uri="{BB962C8B-B14F-4D97-AF65-F5344CB8AC3E}">
        <p14:creationId xmlns:p14="http://schemas.microsoft.com/office/powerpoint/2010/main" val="5052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68CFC-F906-4EF5-A160-F687DED311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AE997C0-DC80-4123-B807-F32474E509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424D36-34C7-420F-99A2-F16173336615}"/>
              </a:ext>
            </a:extLst>
          </p:cNvPr>
          <p:cNvSpPr>
            <a:spLocks noGrp="1"/>
          </p:cNvSpPr>
          <p:nvPr>
            <p:ph type="dt" sz="half" idx="10"/>
          </p:nvPr>
        </p:nvSpPr>
        <p:spPr/>
        <p:txBody>
          <a:bodyPr/>
          <a:lstStyle/>
          <a:p>
            <a:fld id="{876EA36F-688A-46EA-87FD-F0CBA069F359}" type="datetimeFigureOut">
              <a:rPr lang="en-CA" smtClean="0"/>
              <a:t>2020-11-07</a:t>
            </a:fld>
            <a:endParaRPr lang="en-CA"/>
          </a:p>
        </p:txBody>
      </p:sp>
      <p:sp>
        <p:nvSpPr>
          <p:cNvPr id="5" name="Footer Placeholder 4">
            <a:extLst>
              <a:ext uri="{FF2B5EF4-FFF2-40B4-BE49-F238E27FC236}">
                <a16:creationId xmlns:a16="http://schemas.microsoft.com/office/drawing/2014/main" id="{A9596D59-B393-4C53-BA65-A9A906A2C3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BF18C3F-7C7A-4EA1-B972-83AFCBBE1B4F}"/>
              </a:ext>
            </a:extLst>
          </p:cNvPr>
          <p:cNvSpPr>
            <a:spLocks noGrp="1"/>
          </p:cNvSpPr>
          <p:nvPr>
            <p:ph type="sldNum" sz="quarter" idx="12"/>
          </p:nvPr>
        </p:nvSpPr>
        <p:spPr/>
        <p:txBody>
          <a:bodyPr/>
          <a:lstStyle/>
          <a:p>
            <a:fld id="{F78C6BF5-F85C-4823-A4C2-2A053C702118}" type="slidenum">
              <a:rPr lang="en-CA" smtClean="0"/>
              <a:t>‹#›</a:t>
            </a:fld>
            <a:endParaRPr lang="en-CA"/>
          </a:p>
        </p:txBody>
      </p:sp>
    </p:spTree>
    <p:extLst>
      <p:ext uri="{BB962C8B-B14F-4D97-AF65-F5344CB8AC3E}">
        <p14:creationId xmlns:p14="http://schemas.microsoft.com/office/powerpoint/2010/main" val="69286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2AD42-6535-4BCD-8E4D-660651483BF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3C30E89-75ED-4C65-8457-D962D67F6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D3A2F0-043C-4392-BA4F-7E5FB7398FC6}"/>
              </a:ext>
            </a:extLst>
          </p:cNvPr>
          <p:cNvSpPr>
            <a:spLocks noGrp="1"/>
          </p:cNvSpPr>
          <p:nvPr>
            <p:ph type="dt" sz="half" idx="10"/>
          </p:nvPr>
        </p:nvSpPr>
        <p:spPr/>
        <p:txBody>
          <a:bodyPr/>
          <a:lstStyle/>
          <a:p>
            <a:fld id="{876EA36F-688A-46EA-87FD-F0CBA069F359}" type="datetimeFigureOut">
              <a:rPr lang="en-CA" smtClean="0"/>
              <a:t>2020-11-07</a:t>
            </a:fld>
            <a:endParaRPr lang="en-CA"/>
          </a:p>
        </p:txBody>
      </p:sp>
      <p:sp>
        <p:nvSpPr>
          <p:cNvPr id="5" name="Footer Placeholder 4">
            <a:extLst>
              <a:ext uri="{FF2B5EF4-FFF2-40B4-BE49-F238E27FC236}">
                <a16:creationId xmlns:a16="http://schemas.microsoft.com/office/drawing/2014/main" id="{4EB873D8-96E5-457B-8507-695AA57C4C1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FE01549-BD19-482D-886A-A68374986678}"/>
              </a:ext>
            </a:extLst>
          </p:cNvPr>
          <p:cNvSpPr>
            <a:spLocks noGrp="1"/>
          </p:cNvSpPr>
          <p:nvPr>
            <p:ph type="sldNum" sz="quarter" idx="12"/>
          </p:nvPr>
        </p:nvSpPr>
        <p:spPr/>
        <p:txBody>
          <a:bodyPr/>
          <a:lstStyle/>
          <a:p>
            <a:fld id="{F78C6BF5-F85C-4823-A4C2-2A053C702118}" type="slidenum">
              <a:rPr lang="en-CA" smtClean="0"/>
              <a:t>‹#›</a:t>
            </a:fld>
            <a:endParaRPr lang="en-CA"/>
          </a:p>
        </p:txBody>
      </p:sp>
    </p:spTree>
    <p:extLst>
      <p:ext uri="{BB962C8B-B14F-4D97-AF65-F5344CB8AC3E}">
        <p14:creationId xmlns:p14="http://schemas.microsoft.com/office/powerpoint/2010/main" val="173254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7AF5-F476-4BF0-AEB5-43FF6100CE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69F48F7-4059-4797-BA84-312DED7277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A12C44-4B52-4326-B063-686EB6B573E9}"/>
              </a:ext>
            </a:extLst>
          </p:cNvPr>
          <p:cNvSpPr>
            <a:spLocks noGrp="1"/>
          </p:cNvSpPr>
          <p:nvPr>
            <p:ph type="dt" sz="half" idx="10"/>
          </p:nvPr>
        </p:nvSpPr>
        <p:spPr/>
        <p:txBody>
          <a:bodyPr/>
          <a:lstStyle/>
          <a:p>
            <a:fld id="{876EA36F-688A-46EA-87FD-F0CBA069F359}" type="datetimeFigureOut">
              <a:rPr lang="en-CA" smtClean="0"/>
              <a:t>2020-11-07</a:t>
            </a:fld>
            <a:endParaRPr lang="en-CA"/>
          </a:p>
        </p:txBody>
      </p:sp>
      <p:sp>
        <p:nvSpPr>
          <p:cNvPr id="5" name="Footer Placeholder 4">
            <a:extLst>
              <a:ext uri="{FF2B5EF4-FFF2-40B4-BE49-F238E27FC236}">
                <a16:creationId xmlns:a16="http://schemas.microsoft.com/office/drawing/2014/main" id="{0D5548AA-E643-40B6-9D11-F235F22EFA2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4ECF335-5AEB-4206-8DE9-14181EA46EAF}"/>
              </a:ext>
            </a:extLst>
          </p:cNvPr>
          <p:cNvSpPr>
            <a:spLocks noGrp="1"/>
          </p:cNvSpPr>
          <p:nvPr>
            <p:ph type="sldNum" sz="quarter" idx="12"/>
          </p:nvPr>
        </p:nvSpPr>
        <p:spPr/>
        <p:txBody>
          <a:bodyPr/>
          <a:lstStyle/>
          <a:p>
            <a:fld id="{F78C6BF5-F85C-4823-A4C2-2A053C702118}" type="slidenum">
              <a:rPr lang="en-CA" smtClean="0"/>
              <a:t>‹#›</a:t>
            </a:fld>
            <a:endParaRPr lang="en-CA"/>
          </a:p>
        </p:txBody>
      </p:sp>
    </p:spTree>
    <p:extLst>
      <p:ext uri="{BB962C8B-B14F-4D97-AF65-F5344CB8AC3E}">
        <p14:creationId xmlns:p14="http://schemas.microsoft.com/office/powerpoint/2010/main" val="247809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B5AA-DF08-45E2-B196-8EFE25F664D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B5CF4B-1E7C-4AD2-A337-517D8BAB7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2FE8D24-C9E0-4AF6-82AE-312701A80D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001ED2C-7F5B-4746-ADBD-3531C52D75C6}"/>
              </a:ext>
            </a:extLst>
          </p:cNvPr>
          <p:cNvSpPr>
            <a:spLocks noGrp="1"/>
          </p:cNvSpPr>
          <p:nvPr>
            <p:ph type="dt" sz="half" idx="10"/>
          </p:nvPr>
        </p:nvSpPr>
        <p:spPr/>
        <p:txBody>
          <a:bodyPr/>
          <a:lstStyle/>
          <a:p>
            <a:fld id="{876EA36F-688A-46EA-87FD-F0CBA069F359}" type="datetimeFigureOut">
              <a:rPr lang="en-CA" smtClean="0"/>
              <a:t>2020-11-07</a:t>
            </a:fld>
            <a:endParaRPr lang="en-CA"/>
          </a:p>
        </p:txBody>
      </p:sp>
      <p:sp>
        <p:nvSpPr>
          <p:cNvPr id="6" name="Footer Placeholder 5">
            <a:extLst>
              <a:ext uri="{FF2B5EF4-FFF2-40B4-BE49-F238E27FC236}">
                <a16:creationId xmlns:a16="http://schemas.microsoft.com/office/drawing/2014/main" id="{96A689D6-A31F-438B-93E3-2D009679F5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C9AFF26-3C07-4C11-9251-4E9C223BA474}"/>
              </a:ext>
            </a:extLst>
          </p:cNvPr>
          <p:cNvSpPr>
            <a:spLocks noGrp="1"/>
          </p:cNvSpPr>
          <p:nvPr>
            <p:ph type="sldNum" sz="quarter" idx="12"/>
          </p:nvPr>
        </p:nvSpPr>
        <p:spPr/>
        <p:txBody>
          <a:bodyPr/>
          <a:lstStyle/>
          <a:p>
            <a:fld id="{F78C6BF5-F85C-4823-A4C2-2A053C702118}" type="slidenum">
              <a:rPr lang="en-CA" smtClean="0"/>
              <a:t>‹#›</a:t>
            </a:fld>
            <a:endParaRPr lang="en-CA"/>
          </a:p>
        </p:txBody>
      </p:sp>
    </p:spTree>
    <p:extLst>
      <p:ext uri="{BB962C8B-B14F-4D97-AF65-F5344CB8AC3E}">
        <p14:creationId xmlns:p14="http://schemas.microsoft.com/office/powerpoint/2010/main" val="75674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AEE6-9EE5-45CB-B0AC-CF1ED07D780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6A16C68-6136-4ADA-8EE8-8CD5B8699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4EE120-488E-410F-9469-0FE805ED6A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749BEDC-C042-4B0D-AF6C-FCED9F41A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0AC209-14C3-48D5-B0E7-76C3BA19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64AD48A-D244-48A7-9968-BA03FDF266AA}"/>
              </a:ext>
            </a:extLst>
          </p:cNvPr>
          <p:cNvSpPr>
            <a:spLocks noGrp="1"/>
          </p:cNvSpPr>
          <p:nvPr>
            <p:ph type="dt" sz="half" idx="10"/>
          </p:nvPr>
        </p:nvSpPr>
        <p:spPr/>
        <p:txBody>
          <a:bodyPr/>
          <a:lstStyle/>
          <a:p>
            <a:fld id="{876EA36F-688A-46EA-87FD-F0CBA069F359}" type="datetimeFigureOut">
              <a:rPr lang="en-CA" smtClean="0"/>
              <a:t>2020-11-07</a:t>
            </a:fld>
            <a:endParaRPr lang="en-CA"/>
          </a:p>
        </p:txBody>
      </p:sp>
      <p:sp>
        <p:nvSpPr>
          <p:cNvPr id="8" name="Footer Placeholder 7">
            <a:extLst>
              <a:ext uri="{FF2B5EF4-FFF2-40B4-BE49-F238E27FC236}">
                <a16:creationId xmlns:a16="http://schemas.microsoft.com/office/drawing/2014/main" id="{0CA9DF27-FDEA-424C-A213-27796D3278A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57707E4-28CA-47FD-8D20-CE981BCD399B}"/>
              </a:ext>
            </a:extLst>
          </p:cNvPr>
          <p:cNvSpPr>
            <a:spLocks noGrp="1"/>
          </p:cNvSpPr>
          <p:nvPr>
            <p:ph type="sldNum" sz="quarter" idx="12"/>
          </p:nvPr>
        </p:nvSpPr>
        <p:spPr/>
        <p:txBody>
          <a:bodyPr/>
          <a:lstStyle/>
          <a:p>
            <a:fld id="{F78C6BF5-F85C-4823-A4C2-2A053C702118}" type="slidenum">
              <a:rPr lang="en-CA" smtClean="0"/>
              <a:t>‹#›</a:t>
            </a:fld>
            <a:endParaRPr lang="en-CA"/>
          </a:p>
        </p:txBody>
      </p:sp>
    </p:spTree>
    <p:extLst>
      <p:ext uri="{BB962C8B-B14F-4D97-AF65-F5344CB8AC3E}">
        <p14:creationId xmlns:p14="http://schemas.microsoft.com/office/powerpoint/2010/main" val="107519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B341-2C44-44C6-A833-B63B8A3A4C7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79DE00F-1564-4CDB-9F29-3AE306DD2011}"/>
              </a:ext>
            </a:extLst>
          </p:cNvPr>
          <p:cNvSpPr>
            <a:spLocks noGrp="1"/>
          </p:cNvSpPr>
          <p:nvPr>
            <p:ph type="dt" sz="half" idx="10"/>
          </p:nvPr>
        </p:nvSpPr>
        <p:spPr/>
        <p:txBody>
          <a:bodyPr/>
          <a:lstStyle/>
          <a:p>
            <a:fld id="{876EA36F-688A-46EA-87FD-F0CBA069F359}" type="datetimeFigureOut">
              <a:rPr lang="en-CA" smtClean="0"/>
              <a:t>2020-11-07</a:t>
            </a:fld>
            <a:endParaRPr lang="en-CA"/>
          </a:p>
        </p:txBody>
      </p:sp>
      <p:sp>
        <p:nvSpPr>
          <p:cNvPr id="4" name="Footer Placeholder 3">
            <a:extLst>
              <a:ext uri="{FF2B5EF4-FFF2-40B4-BE49-F238E27FC236}">
                <a16:creationId xmlns:a16="http://schemas.microsoft.com/office/drawing/2014/main" id="{E497612B-86B9-46E3-AFDB-4A189877703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26CD97F-55E4-49F5-B518-BCD9E3E25916}"/>
              </a:ext>
            </a:extLst>
          </p:cNvPr>
          <p:cNvSpPr>
            <a:spLocks noGrp="1"/>
          </p:cNvSpPr>
          <p:nvPr>
            <p:ph type="sldNum" sz="quarter" idx="12"/>
          </p:nvPr>
        </p:nvSpPr>
        <p:spPr/>
        <p:txBody>
          <a:bodyPr/>
          <a:lstStyle/>
          <a:p>
            <a:fld id="{F78C6BF5-F85C-4823-A4C2-2A053C702118}" type="slidenum">
              <a:rPr lang="en-CA" smtClean="0"/>
              <a:t>‹#›</a:t>
            </a:fld>
            <a:endParaRPr lang="en-CA"/>
          </a:p>
        </p:txBody>
      </p:sp>
    </p:spTree>
    <p:extLst>
      <p:ext uri="{BB962C8B-B14F-4D97-AF65-F5344CB8AC3E}">
        <p14:creationId xmlns:p14="http://schemas.microsoft.com/office/powerpoint/2010/main" val="126802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4D4AD2-F223-47CF-A957-678F720D9E5B}"/>
              </a:ext>
            </a:extLst>
          </p:cNvPr>
          <p:cNvSpPr>
            <a:spLocks noGrp="1"/>
          </p:cNvSpPr>
          <p:nvPr>
            <p:ph type="dt" sz="half" idx="10"/>
          </p:nvPr>
        </p:nvSpPr>
        <p:spPr/>
        <p:txBody>
          <a:bodyPr/>
          <a:lstStyle/>
          <a:p>
            <a:fld id="{876EA36F-688A-46EA-87FD-F0CBA069F359}" type="datetimeFigureOut">
              <a:rPr lang="en-CA" smtClean="0"/>
              <a:t>2020-11-07</a:t>
            </a:fld>
            <a:endParaRPr lang="en-CA"/>
          </a:p>
        </p:txBody>
      </p:sp>
      <p:sp>
        <p:nvSpPr>
          <p:cNvPr id="3" name="Footer Placeholder 2">
            <a:extLst>
              <a:ext uri="{FF2B5EF4-FFF2-40B4-BE49-F238E27FC236}">
                <a16:creationId xmlns:a16="http://schemas.microsoft.com/office/drawing/2014/main" id="{EB5BD2DD-82C6-4EF5-89CA-06B2A2E7A91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3825976-DE5E-46BD-A0EF-17F89E372143}"/>
              </a:ext>
            </a:extLst>
          </p:cNvPr>
          <p:cNvSpPr>
            <a:spLocks noGrp="1"/>
          </p:cNvSpPr>
          <p:nvPr>
            <p:ph type="sldNum" sz="quarter" idx="12"/>
          </p:nvPr>
        </p:nvSpPr>
        <p:spPr/>
        <p:txBody>
          <a:bodyPr/>
          <a:lstStyle/>
          <a:p>
            <a:fld id="{F78C6BF5-F85C-4823-A4C2-2A053C702118}" type="slidenum">
              <a:rPr lang="en-CA" smtClean="0"/>
              <a:t>‹#›</a:t>
            </a:fld>
            <a:endParaRPr lang="en-CA"/>
          </a:p>
        </p:txBody>
      </p:sp>
    </p:spTree>
    <p:extLst>
      <p:ext uri="{BB962C8B-B14F-4D97-AF65-F5344CB8AC3E}">
        <p14:creationId xmlns:p14="http://schemas.microsoft.com/office/powerpoint/2010/main" val="11234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E141-9133-4A72-BD7C-8396BE5D2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1C513BB-E212-4DF5-A3D4-3EA49C1A01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C678E4E-F70A-4215-98EE-D97D2AD94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26B52-82BE-41BC-AB7D-303A2F553A6B}"/>
              </a:ext>
            </a:extLst>
          </p:cNvPr>
          <p:cNvSpPr>
            <a:spLocks noGrp="1"/>
          </p:cNvSpPr>
          <p:nvPr>
            <p:ph type="dt" sz="half" idx="10"/>
          </p:nvPr>
        </p:nvSpPr>
        <p:spPr/>
        <p:txBody>
          <a:bodyPr/>
          <a:lstStyle/>
          <a:p>
            <a:fld id="{876EA36F-688A-46EA-87FD-F0CBA069F359}" type="datetimeFigureOut">
              <a:rPr lang="en-CA" smtClean="0"/>
              <a:t>2020-11-07</a:t>
            </a:fld>
            <a:endParaRPr lang="en-CA"/>
          </a:p>
        </p:txBody>
      </p:sp>
      <p:sp>
        <p:nvSpPr>
          <p:cNvPr id="6" name="Footer Placeholder 5">
            <a:extLst>
              <a:ext uri="{FF2B5EF4-FFF2-40B4-BE49-F238E27FC236}">
                <a16:creationId xmlns:a16="http://schemas.microsoft.com/office/drawing/2014/main" id="{81462E92-CD36-4100-8603-9CE0E9CC8F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329CB9D-F8CE-4F78-AF65-FE6AD196F41F}"/>
              </a:ext>
            </a:extLst>
          </p:cNvPr>
          <p:cNvSpPr>
            <a:spLocks noGrp="1"/>
          </p:cNvSpPr>
          <p:nvPr>
            <p:ph type="sldNum" sz="quarter" idx="12"/>
          </p:nvPr>
        </p:nvSpPr>
        <p:spPr/>
        <p:txBody>
          <a:bodyPr/>
          <a:lstStyle/>
          <a:p>
            <a:fld id="{F78C6BF5-F85C-4823-A4C2-2A053C702118}" type="slidenum">
              <a:rPr lang="en-CA" smtClean="0"/>
              <a:t>‹#›</a:t>
            </a:fld>
            <a:endParaRPr lang="en-CA"/>
          </a:p>
        </p:txBody>
      </p:sp>
    </p:spTree>
    <p:extLst>
      <p:ext uri="{BB962C8B-B14F-4D97-AF65-F5344CB8AC3E}">
        <p14:creationId xmlns:p14="http://schemas.microsoft.com/office/powerpoint/2010/main" val="289791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E97C-DCB2-4189-904E-E54ACA7C7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FB4DE10-2127-46AB-8054-5A4F70B1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F9C56E5-3DED-4D04-8345-7EA993E37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08654B-1A2D-4333-AF2F-BD68861DC3A6}"/>
              </a:ext>
            </a:extLst>
          </p:cNvPr>
          <p:cNvSpPr>
            <a:spLocks noGrp="1"/>
          </p:cNvSpPr>
          <p:nvPr>
            <p:ph type="dt" sz="half" idx="10"/>
          </p:nvPr>
        </p:nvSpPr>
        <p:spPr/>
        <p:txBody>
          <a:bodyPr/>
          <a:lstStyle/>
          <a:p>
            <a:fld id="{876EA36F-688A-46EA-87FD-F0CBA069F359}" type="datetimeFigureOut">
              <a:rPr lang="en-CA" smtClean="0"/>
              <a:t>2020-11-07</a:t>
            </a:fld>
            <a:endParaRPr lang="en-CA"/>
          </a:p>
        </p:txBody>
      </p:sp>
      <p:sp>
        <p:nvSpPr>
          <p:cNvPr id="6" name="Footer Placeholder 5">
            <a:extLst>
              <a:ext uri="{FF2B5EF4-FFF2-40B4-BE49-F238E27FC236}">
                <a16:creationId xmlns:a16="http://schemas.microsoft.com/office/drawing/2014/main" id="{5A3EB301-596F-4668-B942-9908F3EA901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A825456-2B37-44FF-B97E-42B200E8F63D}"/>
              </a:ext>
            </a:extLst>
          </p:cNvPr>
          <p:cNvSpPr>
            <a:spLocks noGrp="1"/>
          </p:cNvSpPr>
          <p:nvPr>
            <p:ph type="sldNum" sz="quarter" idx="12"/>
          </p:nvPr>
        </p:nvSpPr>
        <p:spPr/>
        <p:txBody>
          <a:bodyPr/>
          <a:lstStyle/>
          <a:p>
            <a:fld id="{F78C6BF5-F85C-4823-A4C2-2A053C702118}" type="slidenum">
              <a:rPr lang="en-CA" smtClean="0"/>
              <a:t>‹#›</a:t>
            </a:fld>
            <a:endParaRPr lang="en-CA"/>
          </a:p>
        </p:txBody>
      </p:sp>
    </p:spTree>
    <p:extLst>
      <p:ext uri="{BB962C8B-B14F-4D97-AF65-F5344CB8AC3E}">
        <p14:creationId xmlns:p14="http://schemas.microsoft.com/office/powerpoint/2010/main" val="79579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8CD43-D0E2-47A5-B295-B5B2816BE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0CDE284-9695-4328-AB75-23C1E69DE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8D295F-7F5F-45A2-8BE7-3DF08B71EE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EA36F-688A-46EA-87FD-F0CBA069F359}" type="datetimeFigureOut">
              <a:rPr lang="en-CA" smtClean="0"/>
              <a:t>2020-11-07</a:t>
            </a:fld>
            <a:endParaRPr lang="en-CA"/>
          </a:p>
        </p:txBody>
      </p:sp>
      <p:sp>
        <p:nvSpPr>
          <p:cNvPr id="5" name="Footer Placeholder 4">
            <a:extLst>
              <a:ext uri="{FF2B5EF4-FFF2-40B4-BE49-F238E27FC236}">
                <a16:creationId xmlns:a16="http://schemas.microsoft.com/office/drawing/2014/main" id="{8B0D2F69-B30E-479D-B8EF-246F1D408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4813D21-04E8-4B6F-B9A3-447925FDB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C6BF5-F85C-4823-A4C2-2A053C702118}" type="slidenum">
              <a:rPr lang="en-CA" smtClean="0"/>
              <a:t>‹#›</a:t>
            </a:fld>
            <a:endParaRPr lang="en-CA"/>
          </a:p>
        </p:txBody>
      </p:sp>
    </p:spTree>
    <p:extLst>
      <p:ext uri="{BB962C8B-B14F-4D97-AF65-F5344CB8AC3E}">
        <p14:creationId xmlns:p14="http://schemas.microsoft.com/office/powerpoint/2010/main" val="374030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itting, bicycle, colorful, umbrella&#10;&#10;Description automatically generated">
            <a:extLst>
              <a:ext uri="{FF2B5EF4-FFF2-40B4-BE49-F238E27FC236}">
                <a16:creationId xmlns:a16="http://schemas.microsoft.com/office/drawing/2014/main" id="{60EFCB49-208B-4BFA-83DC-C8DDBFA7FE48}"/>
              </a:ext>
            </a:extLst>
          </p:cNvPr>
          <p:cNvPicPr>
            <a:picLocks noChangeAspect="1"/>
          </p:cNvPicPr>
          <p:nvPr/>
        </p:nvPicPr>
        <p:blipFill rotWithShape="1">
          <a:blip r:embed="rId2">
            <a:extLst>
              <a:ext uri="{28A0092B-C50C-407E-A947-70E740481C1C}">
                <a14:useLocalDpi xmlns:a14="http://schemas.microsoft.com/office/drawing/2010/main" val="0"/>
              </a:ext>
            </a:extLst>
          </a:blip>
          <a:srcRect t="9983" b="18132"/>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6976819-1160-4E04-AD16-1C972DE6C8FE}"/>
              </a:ext>
            </a:extLst>
          </p:cNvPr>
          <p:cNvSpPr>
            <a:spLocks noGrp="1"/>
          </p:cNvSpPr>
          <p:nvPr>
            <p:ph type="ctrTitle"/>
          </p:nvPr>
        </p:nvSpPr>
        <p:spPr>
          <a:xfrm>
            <a:off x="8022021" y="3231931"/>
            <a:ext cx="3852041" cy="1834056"/>
          </a:xfrm>
        </p:spPr>
        <p:txBody>
          <a:bodyPr>
            <a:normAutofit/>
          </a:bodyPr>
          <a:lstStyle/>
          <a:p>
            <a:r>
              <a:rPr lang="en-CA" sz="4000"/>
              <a:t>Sensational Silverware</a:t>
            </a:r>
          </a:p>
        </p:txBody>
      </p:sp>
      <p:sp>
        <p:nvSpPr>
          <p:cNvPr id="3" name="Subtitle 2">
            <a:extLst>
              <a:ext uri="{FF2B5EF4-FFF2-40B4-BE49-F238E27FC236}">
                <a16:creationId xmlns:a16="http://schemas.microsoft.com/office/drawing/2014/main" id="{569969CC-AAA3-4BBD-94B9-ACB238F75DE5}"/>
              </a:ext>
            </a:extLst>
          </p:cNvPr>
          <p:cNvSpPr>
            <a:spLocks noGrp="1"/>
          </p:cNvSpPr>
          <p:nvPr>
            <p:ph type="subTitle" idx="1"/>
          </p:nvPr>
        </p:nvSpPr>
        <p:spPr>
          <a:xfrm>
            <a:off x="7782910" y="5242675"/>
            <a:ext cx="4330262" cy="683284"/>
          </a:xfrm>
        </p:spPr>
        <p:txBody>
          <a:bodyPr>
            <a:normAutofit/>
          </a:bodyPr>
          <a:lstStyle/>
          <a:p>
            <a:r>
              <a:rPr lang="en-CA" sz="2000" dirty="0"/>
              <a:t>An Acrylic Painting Project</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73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8EA37-81DD-49B0-9248-6AEEE6AA7387}"/>
              </a:ext>
            </a:extLst>
          </p:cNvPr>
          <p:cNvSpPr>
            <a:spLocks noGrp="1"/>
          </p:cNvSpPr>
          <p:nvPr>
            <p:ph type="title"/>
          </p:nvPr>
        </p:nvSpPr>
        <p:spPr>
          <a:xfrm>
            <a:off x="686834" y="1153572"/>
            <a:ext cx="3200400" cy="4461163"/>
          </a:xfrm>
        </p:spPr>
        <p:txBody>
          <a:bodyPr>
            <a:normAutofit/>
          </a:bodyPr>
          <a:lstStyle/>
          <a:p>
            <a:r>
              <a:rPr lang="en-CA" dirty="0">
                <a:solidFill>
                  <a:srgbClr val="FFFFFF"/>
                </a:solidFill>
              </a:rPr>
              <a:t>Create your Source Photo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5858337-2AB3-491D-A25A-7585812A5AB6}"/>
              </a:ext>
            </a:extLst>
          </p:cNvPr>
          <p:cNvSpPr>
            <a:spLocks noGrp="1"/>
          </p:cNvSpPr>
          <p:nvPr>
            <p:ph idx="1"/>
          </p:nvPr>
        </p:nvSpPr>
        <p:spPr>
          <a:xfrm>
            <a:off x="4447308" y="591344"/>
            <a:ext cx="6906491" cy="5585619"/>
          </a:xfrm>
        </p:spPr>
        <p:txBody>
          <a:bodyPr anchor="ctr">
            <a:normAutofit fontScale="92500" lnSpcReduction="10000"/>
          </a:bodyPr>
          <a:lstStyle/>
          <a:p>
            <a:pPr marL="514350" indent="-514350">
              <a:buAutoNum type="arabicParenR"/>
            </a:pPr>
            <a:r>
              <a:rPr lang="en-US" sz="2600" dirty="0"/>
              <a:t>Choose 4 or 5 pieces of silverware (all pieces must be different). These can be serving utensils or any kitchen utensil. </a:t>
            </a:r>
          </a:p>
          <a:p>
            <a:pPr marL="514350" indent="-514350">
              <a:buAutoNum type="arabicParenR"/>
            </a:pPr>
            <a:r>
              <a:rPr lang="en-US" sz="2600" dirty="0"/>
              <a:t>Use your phone to take photos of these, creating your source photo.  Remember our lesson on composition?  That will be key here. Taking photos outside in the sunlight on white paper yields beautiful shadows and gorgeous reflections. If this is not possible, taking photos on a counter with a desk light and overhead lights off works well also. You want lots of reflections and shadows.</a:t>
            </a:r>
          </a:p>
          <a:p>
            <a:pPr marL="514350" indent="-514350">
              <a:buAutoNum type="arabicParenR"/>
            </a:pPr>
            <a:r>
              <a:rPr lang="en-US" sz="2600" dirty="0"/>
              <a:t>3) Put your best photo into a photo editor or into a word document and crop for good composition. Include overlapping, interesting negative space and dynamic angles.</a:t>
            </a:r>
            <a:endParaRPr lang="en-CA" sz="2600" dirty="0"/>
          </a:p>
        </p:txBody>
      </p:sp>
    </p:spTree>
    <p:extLst>
      <p:ext uri="{BB962C8B-B14F-4D97-AF65-F5344CB8AC3E}">
        <p14:creationId xmlns:p14="http://schemas.microsoft.com/office/powerpoint/2010/main" val="251353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ndoor, table, wine, sitting&#10;&#10;Description automatically generated">
            <a:extLst>
              <a:ext uri="{FF2B5EF4-FFF2-40B4-BE49-F238E27FC236}">
                <a16:creationId xmlns:a16="http://schemas.microsoft.com/office/drawing/2014/main" id="{B29218D3-F47D-4573-AFC4-0B2ECB08A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676400"/>
            <a:ext cx="5397500" cy="4330700"/>
          </a:xfrm>
          <a:prstGeom prst="rect">
            <a:avLst/>
          </a:prstGeom>
        </p:spPr>
      </p:pic>
      <p:pic>
        <p:nvPicPr>
          <p:cNvPr id="6" name="Picture 5" descr="A spoon above a wooden table&#10;&#10;Description automatically generated">
            <a:extLst>
              <a:ext uri="{FF2B5EF4-FFF2-40B4-BE49-F238E27FC236}">
                <a16:creationId xmlns:a16="http://schemas.microsoft.com/office/drawing/2014/main" id="{21EAF0F9-B55C-4FFF-8DBC-9CF24D733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700" y="1676400"/>
            <a:ext cx="5410200" cy="4330700"/>
          </a:xfrm>
          <a:prstGeom prst="rect">
            <a:avLst/>
          </a:prstGeom>
        </p:spPr>
      </p:pic>
      <p:sp>
        <p:nvSpPr>
          <p:cNvPr id="2" name="Title 1">
            <a:extLst>
              <a:ext uri="{FF2B5EF4-FFF2-40B4-BE49-F238E27FC236}">
                <a16:creationId xmlns:a16="http://schemas.microsoft.com/office/drawing/2014/main" id="{2BA3E176-D7FF-424E-8E32-63CEF62AD77E}"/>
              </a:ext>
            </a:extLst>
          </p:cNvPr>
          <p:cNvSpPr>
            <a:spLocks noGrp="1"/>
          </p:cNvSpPr>
          <p:nvPr>
            <p:ph type="title"/>
          </p:nvPr>
        </p:nvSpPr>
        <p:spPr>
          <a:xfrm>
            <a:off x="556532" y="643467"/>
            <a:ext cx="11210925" cy="744836"/>
          </a:xfrm>
        </p:spPr>
        <p:txBody>
          <a:bodyPr>
            <a:normAutofit/>
          </a:bodyPr>
          <a:lstStyle/>
          <a:p>
            <a:pPr algn="ctr"/>
            <a:r>
              <a:rPr lang="en-CA" sz="3200">
                <a:solidFill>
                  <a:schemeClr val="bg1"/>
                </a:solidFill>
              </a:rPr>
              <a:t>Sample Source Photos </a:t>
            </a:r>
          </a:p>
        </p:txBody>
      </p:sp>
    </p:spTree>
    <p:extLst>
      <p:ext uri="{BB962C8B-B14F-4D97-AF65-F5344CB8AC3E}">
        <p14:creationId xmlns:p14="http://schemas.microsoft.com/office/powerpoint/2010/main" val="116753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DB24E65-6785-4E1C-8EDF-F4A510430016}"/>
              </a:ext>
            </a:extLst>
          </p:cNvPr>
          <p:cNvSpPr>
            <a:spLocks noGrp="1"/>
          </p:cNvSpPr>
          <p:nvPr>
            <p:ph type="title"/>
          </p:nvPr>
        </p:nvSpPr>
        <p:spPr>
          <a:xfrm>
            <a:off x="777240" y="731519"/>
            <a:ext cx="2845191" cy="3237579"/>
          </a:xfrm>
        </p:spPr>
        <p:txBody>
          <a:bodyPr>
            <a:normAutofit/>
          </a:bodyPr>
          <a:lstStyle/>
          <a:p>
            <a:r>
              <a:rPr lang="en-CA" sz="3800">
                <a:solidFill>
                  <a:srgbClr val="FFFFFF"/>
                </a:solidFill>
              </a:rPr>
              <a:t>Process</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513195E-5102-46D8-8391-F3144A68DA2B}"/>
              </a:ext>
            </a:extLst>
          </p:cNvPr>
          <p:cNvGraphicFramePr>
            <a:graphicFrameLocks noGrp="1"/>
          </p:cNvGraphicFramePr>
          <p:nvPr>
            <p:ph idx="1"/>
            <p:extLst>
              <p:ext uri="{D42A27DB-BD31-4B8C-83A1-F6EECF244321}">
                <p14:modId xmlns:p14="http://schemas.microsoft.com/office/powerpoint/2010/main" val="3041243730"/>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63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85E793F5-B5C2-489B-A90F-AE193ADB2D2E}"/>
              </a:ext>
            </a:extLst>
          </p:cNvPr>
          <p:cNvPicPr>
            <a:picLocks noChangeAspect="1"/>
          </p:cNvPicPr>
          <p:nvPr/>
        </p:nvPicPr>
        <p:blipFill rotWithShape="1">
          <a:blip r:embed="rId2">
            <a:extLst>
              <a:ext uri="{28A0092B-C50C-407E-A947-70E740481C1C}">
                <a14:useLocalDpi xmlns:a14="http://schemas.microsoft.com/office/drawing/2010/main" val="0"/>
              </a:ext>
            </a:extLst>
          </a:blip>
          <a:srcRect l="8943" r="1" b="1"/>
          <a:stretch/>
        </p:blipFill>
        <p:spPr>
          <a:xfrm>
            <a:off x="321733" y="321733"/>
            <a:ext cx="11548534" cy="6214534"/>
          </a:xfrm>
          <a:prstGeom prst="rect">
            <a:avLst/>
          </a:prstGeom>
        </p:spPr>
      </p:pic>
    </p:spTree>
    <p:extLst>
      <p:ext uri="{BB962C8B-B14F-4D97-AF65-F5344CB8AC3E}">
        <p14:creationId xmlns:p14="http://schemas.microsoft.com/office/powerpoint/2010/main" val="95676100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icture containing calendar&#10;&#10;Description automatically generated">
            <a:extLst>
              <a:ext uri="{FF2B5EF4-FFF2-40B4-BE49-F238E27FC236}">
                <a16:creationId xmlns:a16="http://schemas.microsoft.com/office/drawing/2014/main" id="{93FAAD85-7B45-4190-879F-CA30F5CFB7E2}"/>
              </a:ext>
            </a:extLst>
          </p:cNvPr>
          <p:cNvPicPr>
            <a:picLocks noChangeAspect="1"/>
          </p:cNvPicPr>
          <p:nvPr/>
        </p:nvPicPr>
        <p:blipFill rotWithShape="1">
          <a:blip r:embed="rId2">
            <a:extLst>
              <a:ext uri="{28A0092B-C50C-407E-A947-70E740481C1C}">
                <a14:useLocalDpi xmlns:a14="http://schemas.microsoft.com/office/drawing/2010/main" val="0"/>
              </a:ext>
            </a:extLst>
          </a:blip>
          <a:srcRect l="6144" r="10232" b="-1"/>
          <a:stretch/>
        </p:blipFill>
        <p:spPr>
          <a:xfrm>
            <a:off x="321733" y="321733"/>
            <a:ext cx="11548534" cy="6214534"/>
          </a:xfrm>
          <a:prstGeom prst="rect">
            <a:avLst/>
          </a:prstGeom>
        </p:spPr>
      </p:pic>
    </p:spTree>
    <p:extLst>
      <p:ext uri="{BB962C8B-B14F-4D97-AF65-F5344CB8AC3E}">
        <p14:creationId xmlns:p14="http://schemas.microsoft.com/office/powerpoint/2010/main" val="24148605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66107474-BC11-4743-B690-806027F2A592}"/>
              </a:ext>
            </a:extLst>
          </p:cNvPr>
          <p:cNvPicPr>
            <a:picLocks noChangeAspect="1"/>
          </p:cNvPicPr>
          <p:nvPr/>
        </p:nvPicPr>
        <p:blipFill rotWithShape="1">
          <a:blip r:embed="rId2">
            <a:extLst>
              <a:ext uri="{28A0092B-C50C-407E-A947-70E740481C1C}">
                <a14:useLocalDpi xmlns:a14="http://schemas.microsoft.com/office/drawing/2010/main" val="0"/>
              </a:ext>
            </a:extLst>
          </a:blip>
          <a:srcRect r="2439"/>
          <a:stretch/>
        </p:blipFill>
        <p:spPr>
          <a:xfrm>
            <a:off x="321733" y="321733"/>
            <a:ext cx="11548534" cy="6214534"/>
          </a:xfrm>
          <a:prstGeom prst="rect">
            <a:avLst/>
          </a:prstGeom>
        </p:spPr>
      </p:pic>
    </p:spTree>
    <p:extLst>
      <p:ext uri="{BB962C8B-B14F-4D97-AF65-F5344CB8AC3E}">
        <p14:creationId xmlns:p14="http://schemas.microsoft.com/office/powerpoint/2010/main" val="29901079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icture containing photo, different, sitting, person&#10;&#10;Description automatically generated">
            <a:extLst>
              <a:ext uri="{FF2B5EF4-FFF2-40B4-BE49-F238E27FC236}">
                <a16:creationId xmlns:a16="http://schemas.microsoft.com/office/drawing/2014/main" id="{C3E44019-D75D-422A-B848-EA0C1F0B0694}"/>
              </a:ext>
            </a:extLst>
          </p:cNvPr>
          <p:cNvPicPr>
            <a:picLocks noChangeAspect="1"/>
          </p:cNvPicPr>
          <p:nvPr/>
        </p:nvPicPr>
        <p:blipFill rotWithShape="1">
          <a:blip r:embed="rId2">
            <a:extLst>
              <a:ext uri="{28A0092B-C50C-407E-A947-70E740481C1C}">
                <a14:useLocalDpi xmlns:a14="http://schemas.microsoft.com/office/drawing/2010/main" val="0"/>
              </a:ext>
            </a:extLst>
          </a:blip>
          <a:srcRect r="1975" b="1"/>
          <a:stretch/>
        </p:blipFill>
        <p:spPr>
          <a:xfrm>
            <a:off x="321733" y="321733"/>
            <a:ext cx="11548534" cy="6214534"/>
          </a:xfrm>
          <a:prstGeom prst="rect">
            <a:avLst/>
          </a:prstGeom>
        </p:spPr>
      </p:pic>
    </p:spTree>
    <p:extLst>
      <p:ext uri="{BB962C8B-B14F-4D97-AF65-F5344CB8AC3E}">
        <p14:creationId xmlns:p14="http://schemas.microsoft.com/office/powerpoint/2010/main" val="76521338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able&#10;&#10;Description automatically generated">
            <a:extLst>
              <a:ext uri="{FF2B5EF4-FFF2-40B4-BE49-F238E27FC236}">
                <a16:creationId xmlns:a16="http://schemas.microsoft.com/office/drawing/2014/main" id="{44346AC1-086B-4FAA-AA0D-6EDA1EBF5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661840"/>
            <a:ext cx="10905066" cy="5534318"/>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104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251</Words>
  <Application>Microsoft Office PowerPoint</Application>
  <PresentationFormat>Widescreen</PresentationFormat>
  <Paragraphs>14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Sensational Silverware</vt:lpstr>
      <vt:lpstr>Create your Source Photo</vt:lpstr>
      <vt:lpstr>Sample Source Photos </vt:lpstr>
      <vt:lpstr>Process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Sensational Silverware</dc:title>
  <dc:creator>LOREN SPECTOR</dc:creator>
  <cp:lastModifiedBy>LOREN SPECTOR</cp:lastModifiedBy>
  <cp:revision>2</cp:revision>
  <dcterms:created xsi:type="dcterms:W3CDTF">2020-11-07T23:28:24Z</dcterms:created>
  <dcterms:modified xsi:type="dcterms:W3CDTF">2020-11-07T23:31:12Z</dcterms:modified>
</cp:coreProperties>
</file>