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0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REN SPECTOR" userId="3cc8659b1b4deaa5" providerId="LiveId" clId="{FF27D66D-66F8-4757-A85D-51F0B538E110}"/>
    <pc:docChg chg="modSld">
      <pc:chgData name="LOREN SPECTOR" userId="3cc8659b1b4deaa5" providerId="LiveId" clId="{FF27D66D-66F8-4757-A85D-51F0B538E110}" dt="2020-12-05T22:59:25.255" v="0" actId="20577"/>
      <pc:docMkLst>
        <pc:docMk/>
      </pc:docMkLst>
      <pc:sldChg chg="modSp">
        <pc:chgData name="LOREN SPECTOR" userId="3cc8659b1b4deaa5" providerId="LiveId" clId="{FF27D66D-66F8-4757-A85D-51F0B538E110}" dt="2020-12-05T22:59:25.255" v="0" actId="20577"/>
        <pc:sldMkLst>
          <pc:docMk/>
          <pc:sldMk cId="3898986894" sldId="256"/>
        </pc:sldMkLst>
        <pc:spChg chg="mod">
          <ac:chgData name="LOREN SPECTOR" userId="3cc8659b1b4deaa5" providerId="LiveId" clId="{FF27D66D-66F8-4757-A85D-51F0B538E110}" dt="2020-12-05T22:59:25.255" v="0" actId="20577"/>
          <ac:spMkLst>
            <pc:docMk/>
            <pc:sldMk cId="3898986894" sldId="256"/>
            <ac:spMk id="2" creationId="{A8AC726E-95BA-40D2-8958-DB3A953C92F3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F4C53-9807-4456-B2E2-50D55B21B5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F61D36-C4D6-45C8-8BE2-611A832094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C42359-E959-4F44-A2F9-8D816CB16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0B577-D585-41C1-9731-42750E1AB699}" type="datetimeFigureOut">
              <a:rPr lang="en-CA" smtClean="0"/>
              <a:t>2020-12-05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03773-C1B3-4CF0-AC05-8EF39D0C2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CB823-23C9-4AD8-AD28-56C8B48CF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DF4C-B203-49A2-9A64-D15DF2CF8A6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39532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AEDCF-462F-4B23-854E-7E166A27F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AF12F1-676C-44C8-AFA4-F370CE1E86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67793E-26E6-4C8C-9B73-440CE5555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0B577-D585-41C1-9731-42750E1AB699}" type="datetimeFigureOut">
              <a:rPr lang="en-CA" smtClean="0"/>
              <a:t>2020-12-05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322D0-7046-4E7C-A2CD-F2C423352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8E37F4-8728-4598-83A3-DB499B51C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DF4C-B203-49A2-9A64-D15DF2CF8A6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29967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4D3A5B-4B7A-4323-BBF7-371B3F736D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79129A-0AB4-4B38-9409-3FD4DC2C0F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95169B-642F-4CDF-950F-6AE70816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0B577-D585-41C1-9731-42750E1AB699}" type="datetimeFigureOut">
              <a:rPr lang="en-CA" smtClean="0"/>
              <a:t>2020-12-05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5FF2CC-5E27-40D0-A305-540EAE686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B5CAF-BE54-4AA4-94A0-36259AD12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DF4C-B203-49A2-9A64-D15DF2CF8A6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65219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76E4D-6AE4-4C76-9B81-BD5BC9798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73630-329E-4E16-B15E-CF5A79366C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5D89D4-0E50-406E-B0E2-ECAF75D2D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0B577-D585-41C1-9731-42750E1AB699}" type="datetimeFigureOut">
              <a:rPr lang="en-CA" smtClean="0"/>
              <a:t>2020-12-05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CD324-4C08-465D-BC36-E79808D9C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A921E1-4D50-48E0-B857-473EE01FE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DF4C-B203-49A2-9A64-D15DF2CF8A6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39624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9CCC7-FDEA-4481-B4C9-C839C9EDF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ED0790-BB18-44FB-B663-C815622374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EACFDF-9454-4E65-9DD8-C029B3376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0B577-D585-41C1-9731-42750E1AB699}" type="datetimeFigureOut">
              <a:rPr lang="en-CA" smtClean="0"/>
              <a:t>2020-12-05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9860A4-B4D9-4A74-B2BC-5C0E9ABED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4EF162-33B2-4399-B1F6-46444B7B5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DF4C-B203-49A2-9A64-D15DF2CF8A6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14665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63434-DC03-4D86-832B-209F32728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FCB13D-96FB-4057-9757-E5A35C8447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38D66-0A75-4BD6-9987-356EEF40F2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1626B4-8AA2-405B-AF2E-6D5568521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0B577-D585-41C1-9731-42750E1AB699}" type="datetimeFigureOut">
              <a:rPr lang="en-CA" smtClean="0"/>
              <a:t>2020-12-05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4A0735-286A-41D7-B2A0-C8AC9ECD7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BFFE96-5F5E-4671-84B1-7B917EBB0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DF4C-B203-49A2-9A64-D15DF2CF8A6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43417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A417A-C0F6-4FC0-A30C-B0AB816C4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4CA68E-F4D3-4C2B-A525-759585339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EEE2DA-1897-46BC-B7E9-AF76F3D130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BE745A-72CD-4AFF-8AD6-A85C7308BA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964645-A3B6-4D6D-A00A-D803FC8800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06560E-0082-4CFD-8BE9-3BB9FA24E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0B577-D585-41C1-9731-42750E1AB699}" type="datetimeFigureOut">
              <a:rPr lang="en-CA" smtClean="0"/>
              <a:t>2020-12-05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8288E7-B512-4016-B3FB-FD8A86F3D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9DA609-70BC-45EA-B962-B23456056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DF4C-B203-49A2-9A64-D15DF2CF8A6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8239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4F1BD-9A86-4BE2-AD8F-93AE264B7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4B4513-997F-4102-879A-0C878621F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0B577-D585-41C1-9731-42750E1AB699}" type="datetimeFigureOut">
              <a:rPr lang="en-CA" smtClean="0"/>
              <a:t>2020-12-05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4E60DF-C4C1-4A49-931A-A5E4FFF49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B63085-C8D5-4FB5-9218-C7881ADBE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DF4C-B203-49A2-9A64-D15DF2CF8A6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63157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75612A-2C69-443A-8427-A65548A41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0B577-D585-41C1-9731-42750E1AB699}" type="datetimeFigureOut">
              <a:rPr lang="en-CA" smtClean="0"/>
              <a:t>2020-12-05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44FCFD-4168-41D1-9EC1-0CA6B4651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41840A-DD59-46F0-82E0-94F15531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DF4C-B203-49A2-9A64-D15DF2CF8A6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91650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95DAE-5E9B-4BCC-B80B-7695683A6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93D8FA-CFD3-4E6F-AEBE-E67BC5E76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9089A2-6194-4080-AB88-F79CFF6148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C7D335-F2C1-4755-8E24-BE5A1E909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0B577-D585-41C1-9731-42750E1AB699}" type="datetimeFigureOut">
              <a:rPr lang="en-CA" smtClean="0"/>
              <a:t>2020-12-05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FC5877-57BF-4088-A4B9-9F93DA262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992340-7B60-4EAE-A2D3-CD337409C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DF4C-B203-49A2-9A64-D15DF2CF8A6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99121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98342-CD75-41A5-901D-8C35275B6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71A957-E122-4FA4-B378-3BA51AEB1A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4A24F6-A1CB-4868-9F48-A1C9382ED4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C2676C-6582-4C33-A49B-A88257748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0B577-D585-41C1-9731-42750E1AB699}" type="datetimeFigureOut">
              <a:rPr lang="en-CA" smtClean="0"/>
              <a:t>2020-12-05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8BA3A4-0482-4784-99B8-0AE255F8C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D425A6-91D0-4CC4-ADD5-4EE0D8721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DF4C-B203-49A2-9A64-D15DF2CF8A6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57076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4C5ECE-1E4D-4B8E-B035-AE27F2DF2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E429C1-6522-4EB1-96CA-9875CAAC0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5A7081-771B-4336-949E-060B96AA8C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30B577-D585-41C1-9731-42750E1AB699}" type="datetimeFigureOut">
              <a:rPr lang="en-CA" smtClean="0"/>
              <a:t>2020-12-05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768091-C1A3-4DD8-A361-06B434D81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CF94D1-11A8-4E05-AED5-329BB38DD8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9DF4C-B203-49A2-9A64-D15DF2CF8A6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46667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931A2C7-C569-436C-AD94-7831BA2D98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1" b="2130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AC726E-95BA-40D2-8958-DB3A953C92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r>
              <a:rPr lang="en-US" sz="4000" dirty="0"/>
              <a:t>Module 4, Assignment 2:</a:t>
            </a:r>
            <a:br>
              <a:rPr lang="en-US" sz="4000" dirty="0"/>
            </a:br>
            <a:r>
              <a:rPr lang="en-US" sz="4000" b="1" dirty="0"/>
              <a:t>Collage</a:t>
            </a:r>
            <a:endParaRPr lang="en-CA" sz="40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7C4C4B-F627-4F4C-9163-1A6C96FDBC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2910" y="5242675"/>
            <a:ext cx="4330262" cy="683284"/>
          </a:xfrm>
        </p:spPr>
        <p:txBody>
          <a:bodyPr>
            <a:normAutofit/>
          </a:bodyPr>
          <a:lstStyle/>
          <a:p>
            <a:r>
              <a:rPr lang="en-CA" sz="2000" dirty="0"/>
              <a:t>A ‘drive you crazy” but satisfying assignment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89868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4 Artists: Animal Paper Collage – Kit Dunsmore's Blog">
            <a:extLst>
              <a:ext uri="{FF2B5EF4-FFF2-40B4-BE49-F238E27FC236}">
                <a16:creationId xmlns:a16="http://schemas.microsoft.com/office/drawing/2014/main" id="{5197FF9F-F785-4396-A12B-26E64291AF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02E917F-F634-4A9B-9421-FE34F5423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0080"/>
            <a:ext cx="2752354" cy="270927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CA" sz="2800">
                <a:solidFill>
                  <a:srgbClr val="262626"/>
                </a:solidFill>
              </a:rPr>
              <a:t>You can add paint to your collage if you like.</a:t>
            </a:r>
          </a:p>
        </p:txBody>
      </p:sp>
    </p:spTree>
    <p:extLst>
      <p:ext uri="{BB962C8B-B14F-4D97-AF65-F5344CB8AC3E}">
        <p14:creationId xmlns:p14="http://schemas.microsoft.com/office/powerpoint/2010/main" val="3277305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6CC428BA-D79C-4B55-85A0-26CCE7002C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9" b="1201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81F83E-6A6C-4D4D-BE39-45A5F1141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0080"/>
            <a:ext cx="2752354" cy="2709275"/>
          </a:xfrm>
          <a:prstGeom prst="rect">
            <a:avLst/>
          </a:prstGeom>
          <a:solidFill>
            <a:schemeClr val="bg1"/>
          </a:solidFill>
          <a:ln w="174625" cmpd="thinThick"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CA" sz="2800">
                <a:solidFill>
                  <a:schemeClr val="tx1">
                    <a:lumMod val="85000"/>
                    <a:lumOff val="15000"/>
                  </a:schemeClr>
                </a:solidFill>
              </a:rPr>
              <a:t>What not to do: We aren’t just finding images, and putting them together.</a:t>
            </a:r>
          </a:p>
        </p:txBody>
      </p:sp>
    </p:spTree>
    <p:extLst>
      <p:ext uri="{BB962C8B-B14F-4D97-AF65-F5344CB8AC3E}">
        <p14:creationId xmlns:p14="http://schemas.microsoft.com/office/powerpoint/2010/main" val="23450008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E92E4996-9130-4FD9-A5BD-D65506390E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3" b="3238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85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A52E9A-6EF3-4981-8EC0-789A67A34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42595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n-CA" sz="3600">
                <a:solidFill>
                  <a:schemeClr val="tx1">
                    <a:lumMod val="85000"/>
                    <a:lumOff val="15000"/>
                  </a:schemeClr>
                </a:solidFill>
              </a:rPr>
              <a:t>This kind of collage is fun, but won’t count in an ART class.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5069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23077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36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5F8361-CD83-449B-A347-3395EE400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We’re looking for something more like this:</a:t>
            </a:r>
          </a:p>
        </p:txBody>
      </p:sp>
      <p:pic>
        <p:nvPicPr>
          <p:cNvPr id="12292" name="Picture 4" descr="The Wise Lizard | Megan Coyle: Artist &amp; Illustrator | Original collage,  Illustration, Magazine collage">
            <a:extLst>
              <a:ext uri="{FF2B5EF4-FFF2-40B4-BE49-F238E27FC236}">
                <a16:creationId xmlns:a16="http://schemas.microsoft.com/office/drawing/2014/main" id="{848CC4E2-D82F-49A6-AFE7-02B7ED8344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6" r="18482" b="2"/>
          <a:stretch/>
        </p:blipFill>
        <p:spPr bwMode="auto">
          <a:xfrm>
            <a:off x="4654297" y="10"/>
            <a:ext cx="7537704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56654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4" name="Picture 2" descr="Making a Giraffe Collage from Magazine Cutouts - YouTube">
            <a:extLst>
              <a:ext uri="{FF2B5EF4-FFF2-40B4-BE49-F238E27FC236}">
                <a16:creationId xmlns:a16="http://schemas.microsoft.com/office/drawing/2014/main" id="{8435D900-742A-484D-8D36-146D3D40C9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4CCEB2-3A1F-4AF4-A7A2-698159068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643467"/>
            <a:ext cx="5452529" cy="35692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200">
                <a:solidFill>
                  <a:srgbClr val="FFFFFF"/>
                </a:solidFill>
              </a:rPr>
              <a:t>Or this: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3093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2E614F1C-2D93-42D0-B229-768199449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403089" y="0"/>
            <a:ext cx="4788912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8A562D-2378-4190-BBBE-4B662BA04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4735" y="640081"/>
            <a:ext cx="3377183" cy="3708895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dirty="0">
                <a:solidFill>
                  <a:schemeClr val="bg1"/>
                </a:solidFill>
              </a:rPr>
              <a:t>Have Fun with it! Do an image search of “Magazine Collage” for more ideas…</a:t>
            </a:r>
          </a:p>
        </p:txBody>
      </p:sp>
      <p:pic>
        <p:nvPicPr>
          <p:cNvPr id="14338" name="Picture 2" descr="Dalmatian Collage - Magazine Collage&quot; Art Board Print by DavesCollageArt |  Redbubble">
            <a:extLst>
              <a:ext uri="{FF2B5EF4-FFF2-40B4-BE49-F238E27FC236}">
                <a16:creationId xmlns:a16="http://schemas.microsoft.com/office/drawing/2014/main" id="{5086ED8A-8237-4027-84E0-47C74C9975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1" r="-2" b="22014"/>
          <a:stretch/>
        </p:blipFill>
        <p:spPr bwMode="auto">
          <a:xfrm>
            <a:off x="20" y="10"/>
            <a:ext cx="7534636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4500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68B2BE-8A36-46E7-801F-FA13D7BFE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/>
              <a:t>What you’ll need: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453D5B-7629-41B9-85E6-77446E5E2F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900" b="1" dirty="0"/>
              <a:t>Substrate</a:t>
            </a:r>
            <a:r>
              <a:rPr lang="en-US" sz="1900" dirty="0"/>
              <a:t>: Build your collage on a sketchbook page, a piece of sturdy paper, a canvas board, a piece of wood or an item of your choice.  Collage works great on the lid of a box, the cover of a sketchbook or journal, a piece of furniture – whatever you like!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900" b="1" dirty="0"/>
              <a:t>Collage Materials: </a:t>
            </a:r>
            <a:r>
              <a:rPr lang="en-US" sz="1900" dirty="0"/>
              <a:t>Magazine pages work best, but any </a:t>
            </a:r>
            <a:r>
              <a:rPr lang="en-US" sz="1900" dirty="0" err="1"/>
              <a:t>coloured</a:t>
            </a:r>
            <a:r>
              <a:rPr lang="en-US" sz="1900" dirty="0"/>
              <a:t> paper will do. You can also use fabrics and strange items you find around the house. You can paint paper to make your own collage paper too.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900" b="1" dirty="0"/>
              <a:t>Scissors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900" b="1" dirty="0"/>
              <a:t>Glue</a:t>
            </a:r>
            <a:r>
              <a:rPr lang="en-US" sz="1900" dirty="0"/>
              <a:t>: glue sticks work best, but any glue will do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900" b="1" dirty="0"/>
              <a:t>Protection</a:t>
            </a:r>
            <a:r>
              <a:rPr lang="en-US" sz="1900" dirty="0"/>
              <a:t>: If you happen to have a craft clearcoat, acrylic clear gel or any such material (white glue mixed with water works too), a clear coat at the end to protect is nice.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BC4757E-5AE4-417B-9416-13B2582A4A9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8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CDD1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6518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CAF42634-6361-4AAB-BECB-68E4E77F2A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B705FB3-D870-47FC-A022-97C591A6E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500">
                <a:solidFill>
                  <a:schemeClr val="tx1">
                    <a:lumMod val="85000"/>
                    <a:lumOff val="15000"/>
                  </a:schemeClr>
                </a:solidFill>
              </a:rPr>
              <a:t>Use your Collage Materials like Paint.  Cut pieces of colour to create</a:t>
            </a:r>
            <a:r>
              <a:rPr lang="en-US" sz="2500" b="1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500">
                <a:solidFill>
                  <a:schemeClr val="tx1">
                    <a:lumMod val="85000"/>
                    <a:lumOff val="15000"/>
                  </a:schemeClr>
                </a:solidFill>
              </a:rPr>
              <a:t>your image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26792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4D848CAE-1D6F-472A-939C-532340B358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25" r="-2" b="1083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7783A3B-0D75-4B41-BF3D-E49B6AD4F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0080"/>
            <a:ext cx="2752354" cy="270927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CA" sz="2800" b="1">
                <a:solidFill>
                  <a:srgbClr val="262626"/>
                </a:solidFill>
              </a:rPr>
              <a:t>Complete and submit one collage, any size.</a:t>
            </a:r>
          </a:p>
        </p:txBody>
      </p:sp>
    </p:spTree>
    <p:extLst>
      <p:ext uri="{BB962C8B-B14F-4D97-AF65-F5344CB8AC3E}">
        <p14:creationId xmlns:p14="http://schemas.microsoft.com/office/powerpoint/2010/main" val="3460143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DEF2E13E-1073-4E7F-9DFF-BEA7F6C172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2" b="16178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1397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CB67808A-4633-4E69-8E98-FF4E5A0FCCF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546100"/>
            <a:ext cx="5511800" cy="46228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11BE831B-ADBB-41CF-845E-F13BC0F6F52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900" y="546100"/>
            <a:ext cx="4622800" cy="46228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725773-4ABA-47C9-9274-C7FEAD322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58141"/>
            <a:ext cx="10515600" cy="9426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9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It doesn’t have to be too complex.  Bigger, simple shapes will work too.</a:t>
            </a:r>
          </a:p>
        </p:txBody>
      </p:sp>
    </p:spTree>
    <p:extLst>
      <p:ext uri="{BB962C8B-B14F-4D97-AF65-F5344CB8AC3E}">
        <p14:creationId xmlns:p14="http://schemas.microsoft.com/office/powerpoint/2010/main" val="31579860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Magazine Collage Art by Deborah Shapiro 2017 - YouTube">
            <a:extLst>
              <a:ext uri="{FF2B5EF4-FFF2-40B4-BE49-F238E27FC236}">
                <a16:creationId xmlns:a16="http://schemas.microsoft.com/office/drawing/2014/main" id="{79C9E764-1413-4F86-8094-5E40B369D7A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57D302-D4A4-4BE7-92B4-D786C97FA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613" y="2985802"/>
            <a:ext cx="3414373" cy="886397"/>
          </a:xfr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en-US" sz="1900">
                <a:solidFill>
                  <a:schemeClr val="tx1">
                    <a:lumMod val="75000"/>
                    <a:lumOff val="25000"/>
                  </a:schemeClr>
                </a:solidFill>
              </a:rPr>
              <a:t>But the smaller pieces you use, the more intricate and amazing the image will be</a:t>
            </a:r>
          </a:p>
        </p:txBody>
      </p:sp>
    </p:spTree>
    <p:extLst>
      <p:ext uri="{BB962C8B-B14F-4D97-AF65-F5344CB8AC3E}">
        <p14:creationId xmlns:p14="http://schemas.microsoft.com/office/powerpoint/2010/main" val="41788282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Project: Animal Torn-Paper Collage - MRs. Macedonia's Art Room">
            <a:extLst>
              <a:ext uri="{FF2B5EF4-FFF2-40B4-BE49-F238E27FC236}">
                <a16:creationId xmlns:a16="http://schemas.microsoft.com/office/drawing/2014/main" id="{80BD9D0C-536B-40FB-937A-D3B2A48F8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6851" y="643467"/>
            <a:ext cx="4178298" cy="5571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486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F8EE50-100A-43DB-9FBF-A9423EE39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407" y="743447"/>
            <a:ext cx="397338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900"/>
              <a:t>You can choose to start with a sketch, or paste an image down for a template and collage on top (a bit of a cheat – but this is a learning process so that’s OK here).</a:t>
            </a:r>
          </a:p>
        </p:txBody>
      </p:sp>
      <p:pic>
        <p:nvPicPr>
          <p:cNvPr id="8194" name="Picture 2" descr="Magazine Collage Art Blog – Tagged &quot;How to&quot; – Deborah Shapiro Art">
            <a:extLst>
              <a:ext uri="{FF2B5EF4-FFF2-40B4-BE49-F238E27FC236}">
                <a16:creationId xmlns:a16="http://schemas.microsoft.com/office/drawing/2014/main" id="{4C7B487A-6729-4AF0-A973-D20D0EDEDD9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5" r="11703" b="-2"/>
          <a:stretch/>
        </p:blipFill>
        <p:spPr bwMode="auto">
          <a:xfrm>
            <a:off x="20" y="10"/>
            <a:ext cx="699288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4978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337</Words>
  <Application>Microsoft Office PowerPoint</Application>
  <PresentationFormat>Widescreen</PresentationFormat>
  <Paragraphs>19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Module 4, Assignment 2: Collage</vt:lpstr>
      <vt:lpstr>What you’ll need:</vt:lpstr>
      <vt:lpstr>Use your Collage Materials like Paint.  Cut pieces of colour to create your image</vt:lpstr>
      <vt:lpstr>Complete and submit one collage, any size.</vt:lpstr>
      <vt:lpstr>PowerPoint Presentation</vt:lpstr>
      <vt:lpstr>It doesn’t have to be too complex.  Bigger, simple shapes will work too.</vt:lpstr>
      <vt:lpstr>But the smaller pieces you use, the more intricate and amazing the image will be</vt:lpstr>
      <vt:lpstr>PowerPoint Presentation</vt:lpstr>
      <vt:lpstr>You can choose to start with a sketch, or paste an image down for a template and collage on top (a bit of a cheat – but this is a learning process so that’s OK here).</vt:lpstr>
      <vt:lpstr>You can add paint to your collage if you like.</vt:lpstr>
      <vt:lpstr>What not to do: We aren’t just finding images, and putting them together.</vt:lpstr>
      <vt:lpstr>This kind of collage is fun, but won’t count in an ART class.</vt:lpstr>
      <vt:lpstr>We’re looking for something more like this:</vt:lpstr>
      <vt:lpstr>Or this:</vt:lpstr>
      <vt:lpstr>Have Fun with it! Do an image search of “Magazine Collage” for more ideas…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Module 3, Assignment 2: Collage</dc:title>
  <dc:creator>LOREN SPECTOR</dc:creator>
  <cp:lastModifiedBy>LOREN SPECTOR</cp:lastModifiedBy>
  <cp:revision>1</cp:revision>
  <dcterms:created xsi:type="dcterms:W3CDTF">2020-12-05T22:12:19Z</dcterms:created>
  <dcterms:modified xsi:type="dcterms:W3CDTF">2020-12-05T22:59:35Z</dcterms:modified>
</cp:coreProperties>
</file>