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CE8493E-F30E-4C35-8B3F-E32D8BCD9A3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080C1A3-6B3A-41C4-8204-7129E648C0C5}">
      <dgm:prSet/>
      <dgm:spPr/>
      <dgm:t>
        <a:bodyPr/>
        <a:lstStyle/>
        <a:p>
          <a:r>
            <a:rPr lang="en-US"/>
            <a:t>Print large version of impossible shape (found in the moodle lesson). </a:t>
          </a:r>
        </a:p>
      </dgm:t>
    </dgm:pt>
    <dgm:pt modelId="{47F2AD6F-1567-4C3A-B786-4397744B51BF}" type="parTrans" cxnId="{79A98BAB-F545-4D66-9DFC-4705B79EA8F4}">
      <dgm:prSet/>
      <dgm:spPr/>
      <dgm:t>
        <a:bodyPr/>
        <a:lstStyle/>
        <a:p>
          <a:endParaRPr lang="en-US"/>
        </a:p>
      </dgm:t>
    </dgm:pt>
    <dgm:pt modelId="{E7C35EBE-E0F2-4697-98B7-F08177B0591A}" type="sibTrans" cxnId="{79A98BAB-F545-4D66-9DFC-4705B79EA8F4}">
      <dgm:prSet/>
      <dgm:spPr/>
      <dgm:t>
        <a:bodyPr/>
        <a:lstStyle/>
        <a:p>
          <a:endParaRPr lang="en-US"/>
        </a:p>
      </dgm:t>
    </dgm:pt>
    <dgm:pt modelId="{8E1B846D-93D6-41C5-9DCF-92AA906BF8A8}">
      <dgm:prSet/>
      <dgm:spPr/>
      <dgm:t>
        <a:bodyPr/>
        <a:lstStyle/>
        <a:p>
          <a:r>
            <a:rPr lang="en-US"/>
            <a:t>Copy this shape onto your substrate.  Either cut it out and trace, trace the lines in pencil and do a rubbing to transfer, use carbon paper or draw freehand using careful observation.</a:t>
          </a:r>
        </a:p>
      </dgm:t>
    </dgm:pt>
    <dgm:pt modelId="{06CB1A98-C663-4CC6-BA29-AE2990D63EBB}" type="parTrans" cxnId="{D7E82457-43E7-44D5-9DF1-078EDFEF4786}">
      <dgm:prSet/>
      <dgm:spPr/>
      <dgm:t>
        <a:bodyPr/>
        <a:lstStyle/>
        <a:p>
          <a:endParaRPr lang="en-US"/>
        </a:p>
      </dgm:t>
    </dgm:pt>
    <dgm:pt modelId="{2FF895CA-380E-4B03-8DFC-0C3D9F46148B}" type="sibTrans" cxnId="{D7E82457-43E7-44D5-9DF1-078EDFEF4786}">
      <dgm:prSet/>
      <dgm:spPr/>
      <dgm:t>
        <a:bodyPr/>
        <a:lstStyle/>
        <a:p>
          <a:endParaRPr lang="en-US"/>
        </a:p>
      </dgm:t>
    </dgm:pt>
    <dgm:pt modelId="{4A6D58A0-7417-4F95-815D-22B6CBF263BA}">
      <dgm:prSet/>
      <dgm:spPr/>
      <dgm:t>
        <a:bodyPr/>
        <a:lstStyle/>
        <a:p>
          <a:r>
            <a:rPr lang="en-US" dirty="0"/>
            <a:t>Choose a secondary or tertiary complementary color scheme (two colors directly across from each other on the color wheel). </a:t>
          </a:r>
        </a:p>
      </dgm:t>
    </dgm:pt>
    <dgm:pt modelId="{8D039D0A-30D6-4BDC-AA1C-829BDAB359C6}" type="parTrans" cxnId="{64EB2495-D68A-4A51-AE48-DFF06B157D45}">
      <dgm:prSet/>
      <dgm:spPr/>
      <dgm:t>
        <a:bodyPr/>
        <a:lstStyle/>
        <a:p>
          <a:endParaRPr lang="en-US"/>
        </a:p>
      </dgm:t>
    </dgm:pt>
    <dgm:pt modelId="{12A02C21-58D3-41A3-A1E0-4CE0402F549D}" type="sibTrans" cxnId="{64EB2495-D68A-4A51-AE48-DFF06B157D45}">
      <dgm:prSet/>
      <dgm:spPr/>
      <dgm:t>
        <a:bodyPr/>
        <a:lstStyle/>
        <a:p>
          <a:endParaRPr lang="en-US"/>
        </a:p>
      </dgm:t>
    </dgm:pt>
    <dgm:pt modelId="{BC70BF91-D1D5-4785-8401-7E6A77E18E6C}">
      <dgm:prSet/>
      <dgm:spPr/>
      <dgm:t>
        <a:bodyPr/>
        <a:lstStyle/>
        <a:p>
          <a:r>
            <a:rPr lang="en-CA"/>
            <a:t>Paint your Impossible Shape and background following the style of the samples.  This is a blending assignment, so focus on blending your paint and painting smooth transitions.</a:t>
          </a:r>
          <a:endParaRPr lang="en-US"/>
        </a:p>
      </dgm:t>
    </dgm:pt>
    <dgm:pt modelId="{2520F31E-3374-4FFF-97A0-A77137E06B97}" type="parTrans" cxnId="{56B48167-D58B-4404-8A3E-5344104A023D}">
      <dgm:prSet/>
      <dgm:spPr/>
      <dgm:t>
        <a:bodyPr/>
        <a:lstStyle/>
        <a:p>
          <a:endParaRPr lang="en-US"/>
        </a:p>
      </dgm:t>
    </dgm:pt>
    <dgm:pt modelId="{D6AB05BD-EE10-4668-8513-44E67B5DE4FB}" type="sibTrans" cxnId="{56B48167-D58B-4404-8A3E-5344104A023D}">
      <dgm:prSet/>
      <dgm:spPr/>
      <dgm:t>
        <a:bodyPr/>
        <a:lstStyle/>
        <a:p>
          <a:endParaRPr lang="en-US"/>
        </a:p>
      </dgm:t>
    </dgm:pt>
    <dgm:pt modelId="{87A72CD5-AE99-4120-AF8E-B9977B776260}" type="pres">
      <dgm:prSet presAssocID="{7CE8493E-F30E-4C35-8B3F-E32D8BCD9A3A}" presName="root" presStyleCnt="0">
        <dgm:presLayoutVars>
          <dgm:dir/>
          <dgm:resizeHandles val="exact"/>
        </dgm:presLayoutVars>
      </dgm:prSet>
      <dgm:spPr/>
    </dgm:pt>
    <dgm:pt modelId="{7165B40F-6F4F-490C-A5F9-1F1F97B4757E}" type="pres">
      <dgm:prSet presAssocID="{F080C1A3-6B3A-41C4-8204-7129E648C0C5}" presName="compNode" presStyleCnt="0"/>
      <dgm:spPr/>
    </dgm:pt>
    <dgm:pt modelId="{57E0B4E0-B5B0-4E9A-B729-8E8955AE6D79}" type="pres">
      <dgm:prSet presAssocID="{F080C1A3-6B3A-41C4-8204-7129E648C0C5}" presName="bgRect" presStyleLbl="bgShp" presStyleIdx="0" presStyleCnt="4"/>
      <dgm:spPr/>
    </dgm:pt>
    <dgm:pt modelId="{30512E43-922C-4B08-BF03-8882F4AACD68}" type="pres">
      <dgm:prSet presAssocID="{F080C1A3-6B3A-41C4-8204-7129E648C0C5}"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otes"/>
        </a:ext>
      </dgm:extLst>
    </dgm:pt>
    <dgm:pt modelId="{649EC58C-9BAA-434B-B1CD-BFE48AF87740}" type="pres">
      <dgm:prSet presAssocID="{F080C1A3-6B3A-41C4-8204-7129E648C0C5}" presName="spaceRect" presStyleCnt="0"/>
      <dgm:spPr/>
    </dgm:pt>
    <dgm:pt modelId="{578CAD98-0DBD-4EEB-8433-06259B8F7917}" type="pres">
      <dgm:prSet presAssocID="{F080C1A3-6B3A-41C4-8204-7129E648C0C5}" presName="parTx" presStyleLbl="revTx" presStyleIdx="0" presStyleCnt="4">
        <dgm:presLayoutVars>
          <dgm:chMax val="0"/>
          <dgm:chPref val="0"/>
        </dgm:presLayoutVars>
      </dgm:prSet>
      <dgm:spPr/>
    </dgm:pt>
    <dgm:pt modelId="{D9C6E261-9607-4BA6-A968-E7993C057DC0}" type="pres">
      <dgm:prSet presAssocID="{E7C35EBE-E0F2-4697-98B7-F08177B0591A}" presName="sibTrans" presStyleCnt="0"/>
      <dgm:spPr/>
    </dgm:pt>
    <dgm:pt modelId="{825C26AC-2EA0-4F83-B90E-A17A226240DF}" type="pres">
      <dgm:prSet presAssocID="{8E1B846D-93D6-41C5-9DCF-92AA906BF8A8}" presName="compNode" presStyleCnt="0"/>
      <dgm:spPr/>
    </dgm:pt>
    <dgm:pt modelId="{5F2E3746-6CC8-482D-8B52-A40128FA22BE}" type="pres">
      <dgm:prSet presAssocID="{8E1B846D-93D6-41C5-9DCF-92AA906BF8A8}" presName="bgRect" presStyleLbl="bgShp" presStyleIdx="1" presStyleCnt="4"/>
      <dgm:spPr/>
    </dgm:pt>
    <dgm:pt modelId="{90AF6FE9-75BD-4322-9913-8DFDEF9E475A}" type="pres">
      <dgm:prSet presAssocID="{8E1B846D-93D6-41C5-9DCF-92AA906BF8A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cissors"/>
        </a:ext>
      </dgm:extLst>
    </dgm:pt>
    <dgm:pt modelId="{57320670-2F14-4623-954F-5FC58F37A2EA}" type="pres">
      <dgm:prSet presAssocID="{8E1B846D-93D6-41C5-9DCF-92AA906BF8A8}" presName="spaceRect" presStyleCnt="0"/>
      <dgm:spPr/>
    </dgm:pt>
    <dgm:pt modelId="{45041AC4-69F2-4847-9D6E-5F0B927A5BA9}" type="pres">
      <dgm:prSet presAssocID="{8E1B846D-93D6-41C5-9DCF-92AA906BF8A8}" presName="parTx" presStyleLbl="revTx" presStyleIdx="1" presStyleCnt="4">
        <dgm:presLayoutVars>
          <dgm:chMax val="0"/>
          <dgm:chPref val="0"/>
        </dgm:presLayoutVars>
      </dgm:prSet>
      <dgm:spPr/>
    </dgm:pt>
    <dgm:pt modelId="{4B9AF2D2-4A0F-4925-AE4D-58FD917F582C}" type="pres">
      <dgm:prSet presAssocID="{2FF895CA-380E-4B03-8DFC-0C3D9F46148B}" presName="sibTrans" presStyleCnt="0"/>
      <dgm:spPr/>
    </dgm:pt>
    <dgm:pt modelId="{CD6A3ADF-578A-4443-AA5A-06042A486F72}" type="pres">
      <dgm:prSet presAssocID="{4A6D58A0-7417-4F95-815D-22B6CBF263BA}" presName="compNode" presStyleCnt="0"/>
      <dgm:spPr/>
    </dgm:pt>
    <dgm:pt modelId="{A17450CF-1989-499B-926A-768806321F7A}" type="pres">
      <dgm:prSet presAssocID="{4A6D58A0-7417-4F95-815D-22B6CBF263BA}" presName="bgRect" presStyleLbl="bgShp" presStyleIdx="2" presStyleCnt="4"/>
      <dgm:spPr/>
    </dgm:pt>
    <dgm:pt modelId="{1F32F733-5395-4509-8DEE-DE0D6008A8D8}" type="pres">
      <dgm:prSet presAssocID="{4A6D58A0-7417-4F95-815D-22B6CBF263BA}"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aint"/>
        </a:ext>
      </dgm:extLst>
    </dgm:pt>
    <dgm:pt modelId="{36194AD9-6D51-469E-AF84-FC7D75C190AA}" type="pres">
      <dgm:prSet presAssocID="{4A6D58A0-7417-4F95-815D-22B6CBF263BA}" presName="spaceRect" presStyleCnt="0"/>
      <dgm:spPr/>
    </dgm:pt>
    <dgm:pt modelId="{8B3BFF63-CFBC-4E77-B99E-C2C7DF636601}" type="pres">
      <dgm:prSet presAssocID="{4A6D58A0-7417-4F95-815D-22B6CBF263BA}" presName="parTx" presStyleLbl="revTx" presStyleIdx="2" presStyleCnt="4">
        <dgm:presLayoutVars>
          <dgm:chMax val="0"/>
          <dgm:chPref val="0"/>
        </dgm:presLayoutVars>
      </dgm:prSet>
      <dgm:spPr/>
    </dgm:pt>
    <dgm:pt modelId="{A631F108-8E64-4C9A-8783-38FD18252A0F}" type="pres">
      <dgm:prSet presAssocID="{12A02C21-58D3-41A3-A1E0-4CE0402F549D}" presName="sibTrans" presStyleCnt="0"/>
      <dgm:spPr/>
    </dgm:pt>
    <dgm:pt modelId="{B0EE745B-6529-479A-B03F-6C9FF23F4F1B}" type="pres">
      <dgm:prSet presAssocID="{BC70BF91-D1D5-4785-8401-7E6A77E18E6C}" presName="compNode" presStyleCnt="0"/>
      <dgm:spPr/>
    </dgm:pt>
    <dgm:pt modelId="{C9172DB3-A0D7-4452-8A7E-1575E3D273F6}" type="pres">
      <dgm:prSet presAssocID="{BC70BF91-D1D5-4785-8401-7E6A77E18E6C}" presName="bgRect" presStyleLbl="bgShp" presStyleIdx="3" presStyleCnt="4"/>
      <dgm:spPr/>
    </dgm:pt>
    <dgm:pt modelId="{19052426-0DED-452E-9077-C573D662B398}" type="pres">
      <dgm:prSet presAssocID="{BC70BF91-D1D5-4785-8401-7E6A77E18E6C}"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Large paint brush"/>
        </a:ext>
      </dgm:extLst>
    </dgm:pt>
    <dgm:pt modelId="{4816AF5A-8A3E-442C-8F8A-207E1A712DEE}" type="pres">
      <dgm:prSet presAssocID="{BC70BF91-D1D5-4785-8401-7E6A77E18E6C}" presName="spaceRect" presStyleCnt="0"/>
      <dgm:spPr/>
    </dgm:pt>
    <dgm:pt modelId="{CFD010E1-C3F2-4536-982B-B4C3C0BE04D4}" type="pres">
      <dgm:prSet presAssocID="{BC70BF91-D1D5-4785-8401-7E6A77E18E6C}" presName="parTx" presStyleLbl="revTx" presStyleIdx="3" presStyleCnt="4">
        <dgm:presLayoutVars>
          <dgm:chMax val="0"/>
          <dgm:chPref val="0"/>
        </dgm:presLayoutVars>
      </dgm:prSet>
      <dgm:spPr/>
    </dgm:pt>
  </dgm:ptLst>
  <dgm:cxnLst>
    <dgm:cxn modelId="{6F0FA410-6367-4643-9D7C-A99275B3DB2E}" type="presOf" srcId="{4A6D58A0-7417-4F95-815D-22B6CBF263BA}" destId="{8B3BFF63-CFBC-4E77-B99E-C2C7DF636601}" srcOrd="0" destOrd="0" presId="urn:microsoft.com/office/officeart/2018/2/layout/IconVerticalSolidList"/>
    <dgm:cxn modelId="{2C381527-786B-4E85-86B0-DFC61ECC159B}" type="presOf" srcId="{F080C1A3-6B3A-41C4-8204-7129E648C0C5}" destId="{578CAD98-0DBD-4EEB-8433-06259B8F7917}" srcOrd="0" destOrd="0" presId="urn:microsoft.com/office/officeart/2018/2/layout/IconVerticalSolidList"/>
    <dgm:cxn modelId="{56B48167-D58B-4404-8A3E-5344104A023D}" srcId="{7CE8493E-F30E-4C35-8B3F-E32D8BCD9A3A}" destId="{BC70BF91-D1D5-4785-8401-7E6A77E18E6C}" srcOrd="3" destOrd="0" parTransId="{2520F31E-3374-4FFF-97A0-A77137E06B97}" sibTransId="{D6AB05BD-EE10-4668-8513-44E67B5DE4FB}"/>
    <dgm:cxn modelId="{5B8C0177-343D-4626-AB3F-61497CC1DCF5}" type="presOf" srcId="{BC70BF91-D1D5-4785-8401-7E6A77E18E6C}" destId="{CFD010E1-C3F2-4536-982B-B4C3C0BE04D4}" srcOrd="0" destOrd="0" presId="urn:microsoft.com/office/officeart/2018/2/layout/IconVerticalSolidList"/>
    <dgm:cxn modelId="{D7E82457-43E7-44D5-9DF1-078EDFEF4786}" srcId="{7CE8493E-F30E-4C35-8B3F-E32D8BCD9A3A}" destId="{8E1B846D-93D6-41C5-9DCF-92AA906BF8A8}" srcOrd="1" destOrd="0" parTransId="{06CB1A98-C663-4CC6-BA29-AE2990D63EBB}" sibTransId="{2FF895CA-380E-4B03-8DFC-0C3D9F46148B}"/>
    <dgm:cxn modelId="{64EB2495-D68A-4A51-AE48-DFF06B157D45}" srcId="{7CE8493E-F30E-4C35-8B3F-E32D8BCD9A3A}" destId="{4A6D58A0-7417-4F95-815D-22B6CBF263BA}" srcOrd="2" destOrd="0" parTransId="{8D039D0A-30D6-4BDC-AA1C-829BDAB359C6}" sibTransId="{12A02C21-58D3-41A3-A1E0-4CE0402F549D}"/>
    <dgm:cxn modelId="{79A98BAB-F545-4D66-9DFC-4705B79EA8F4}" srcId="{7CE8493E-F30E-4C35-8B3F-E32D8BCD9A3A}" destId="{F080C1A3-6B3A-41C4-8204-7129E648C0C5}" srcOrd="0" destOrd="0" parTransId="{47F2AD6F-1567-4C3A-B786-4397744B51BF}" sibTransId="{E7C35EBE-E0F2-4697-98B7-F08177B0591A}"/>
    <dgm:cxn modelId="{E276F6AC-86C8-40BA-B6AF-CA796BD0680C}" type="presOf" srcId="{8E1B846D-93D6-41C5-9DCF-92AA906BF8A8}" destId="{45041AC4-69F2-4847-9D6E-5F0B927A5BA9}" srcOrd="0" destOrd="0" presId="urn:microsoft.com/office/officeart/2018/2/layout/IconVerticalSolidList"/>
    <dgm:cxn modelId="{466F91D6-AA35-412B-9450-B31710CE46A4}" type="presOf" srcId="{7CE8493E-F30E-4C35-8B3F-E32D8BCD9A3A}" destId="{87A72CD5-AE99-4120-AF8E-B9977B776260}" srcOrd="0" destOrd="0" presId="urn:microsoft.com/office/officeart/2018/2/layout/IconVerticalSolidList"/>
    <dgm:cxn modelId="{3C698053-2F18-4289-9CD9-1F98F92E9F40}" type="presParOf" srcId="{87A72CD5-AE99-4120-AF8E-B9977B776260}" destId="{7165B40F-6F4F-490C-A5F9-1F1F97B4757E}" srcOrd="0" destOrd="0" presId="urn:microsoft.com/office/officeart/2018/2/layout/IconVerticalSolidList"/>
    <dgm:cxn modelId="{CFDC74E3-6CA7-44EB-B7A3-3880794D16D0}" type="presParOf" srcId="{7165B40F-6F4F-490C-A5F9-1F1F97B4757E}" destId="{57E0B4E0-B5B0-4E9A-B729-8E8955AE6D79}" srcOrd="0" destOrd="0" presId="urn:microsoft.com/office/officeart/2018/2/layout/IconVerticalSolidList"/>
    <dgm:cxn modelId="{647AA772-050A-4CA2-98D1-E795EDDD6071}" type="presParOf" srcId="{7165B40F-6F4F-490C-A5F9-1F1F97B4757E}" destId="{30512E43-922C-4B08-BF03-8882F4AACD68}" srcOrd="1" destOrd="0" presId="urn:microsoft.com/office/officeart/2018/2/layout/IconVerticalSolidList"/>
    <dgm:cxn modelId="{71010437-1C49-4DD2-8F03-0A00E0E56A9D}" type="presParOf" srcId="{7165B40F-6F4F-490C-A5F9-1F1F97B4757E}" destId="{649EC58C-9BAA-434B-B1CD-BFE48AF87740}" srcOrd="2" destOrd="0" presId="urn:microsoft.com/office/officeart/2018/2/layout/IconVerticalSolidList"/>
    <dgm:cxn modelId="{E7C16150-674F-4255-934B-80C2F3EEAD4C}" type="presParOf" srcId="{7165B40F-6F4F-490C-A5F9-1F1F97B4757E}" destId="{578CAD98-0DBD-4EEB-8433-06259B8F7917}" srcOrd="3" destOrd="0" presId="urn:microsoft.com/office/officeart/2018/2/layout/IconVerticalSolidList"/>
    <dgm:cxn modelId="{62D74DEC-C21A-49A8-B567-FB4C4EA68C6A}" type="presParOf" srcId="{87A72CD5-AE99-4120-AF8E-B9977B776260}" destId="{D9C6E261-9607-4BA6-A968-E7993C057DC0}" srcOrd="1" destOrd="0" presId="urn:microsoft.com/office/officeart/2018/2/layout/IconVerticalSolidList"/>
    <dgm:cxn modelId="{B2C73CB2-4F45-4B50-97A3-4510398417EF}" type="presParOf" srcId="{87A72CD5-AE99-4120-AF8E-B9977B776260}" destId="{825C26AC-2EA0-4F83-B90E-A17A226240DF}" srcOrd="2" destOrd="0" presId="urn:microsoft.com/office/officeart/2018/2/layout/IconVerticalSolidList"/>
    <dgm:cxn modelId="{757013D6-22B6-469D-99D6-7177CA25C587}" type="presParOf" srcId="{825C26AC-2EA0-4F83-B90E-A17A226240DF}" destId="{5F2E3746-6CC8-482D-8B52-A40128FA22BE}" srcOrd="0" destOrd="0" presId="urn:microsoft.com/office/officeart/2018/2/layout/IconVerticalSolidList"/>
    <dgm:cxn modelId="{36057CFC-40AB-468D-BCFC-8819D1EA7AEF}" type="presParOf" srcId="{825C26AC-2EA0-4F83-B90E-A17A226240DF}" destId="{90AF6FE9-75BD-4322-9913-8DFDEF9E475A}" srcOrd="1" destOrd="0" presId="urn:microsoft.com/office/officeart/2018/2/layout/IconVerticalSolidList"/>
    <dgm:cxn modelId="{A89EFB4A-023D-4A92-AB4B-3DE6D2C62CFA}" type="presParOf" srcId="{825C26AC-2EA0-4F83-B90E-A17A226240DF}" destId="{57320670-2F14-4623-954F-5FC58F37A2EA}" srcOrd="2" destOrd="0" presId="urn:microsoft.com/office/officeart/2018/2/layout/IconVerticalSolidList"/>
    <dgm:cxn modelId="{B2CEA4AB-D143-4771-ABB2-2149B701833B}" type="presParOf" srcId="{825C26AC-2EA0-4F83-B90E-A17A226240DF}" destId="{45041AC4-69F2-4847-9D6E-5F0B927A5BA9}" srcOrd="3" destOrd="0" presId="urn:microsoft.com/office/officeart/2018/2/layout/IconVerticalSolidList"/>
    <dgm:cxn modelId="{B0EBA59C-A9EF-4F15-ADF3-037431CFC190}" type="presParOf" srcId="{87A72CD5-AE99-4120-AF8E-B9977B776260}" destId="{4B9AF2D2-4A0F-4925-AE4D-58FD917F582C}" srcOrd="3" destOrd="0" presId="urn:microsoft.com/office/officeart/2018/2/layout/IconVerticalSolidList"/>
    <dgm:cxn modelId="{9A9F8765-453D-4A95-8CFA-D4F50A150B07}" type="presParOf" srcId="{87A72CD5-AE99-4120-AF8E-B9977B776260}" destId="{CD6A3ADF-578A-4443-AA5A-06042A486F72}" srcOrd="4" destOrd="0" presId="urn:microsoft.com/office/officeart/2018/2/layout/IconVerticalSolidList"/>
    <dgm:cxn modelId="{B783C3C0-2FAC-4C12-B031-CFC26C378454}" type="presParOf" srcId="{CD6A3ADF-578A-4443-AA5A-06042A486F72}" destId="{A17450CF-1989-499B-926A-768806321F7A}" srcOrd="0" destOrd="0" presId="urn:microsoft.com/office/officeart/2018/2/layout/IconVerticalSolidList"/>
    <dgm:cxn modelId="{6F7358D5-7401-4A8B-BD4A-865AF824408E}" type="presParOf" srcId="{CD6A3ADF-578A-4443-AA5A-06042A486F72}" destId="{1F32F733-5395-4509-8DEE-DE0D6008A8D8}" srcOrd="1" destOrd="0" presId="urn:microsoft.com/office/officeart/2018/2/layout/IconVerticalSolidList"/>
    <dgm:cxn modelId="{9E6C6660-F4A5-4576-BDF0-7903027773ED}" type="presParOf" srcId="{CD6A3ADF-578A-4443-AA5A-06042A486F72}" destId="{36194AD9-6D51-469E-AF84-FC7D75C190AA}" srcOrd="2" destOrd="0" presId="urn:microsoft.com/office/officeart/2018/2/layout/IconVerticalSolidList"/>
    <dgm:cxn modelId="{111CA7F0-D97A-4A2D-8EEF-6E6191713C85}" type="presParOf" srcId="{CD6A3ADF-578A-4443-AA5A-06042A486F72}" destId="{8B3BFF63-CFBC-4E77-B99E-C2C7DF636601}" srcOrd="3" destOrd="0" presId="urn:microsoft.com/office/officeart/2018/2/layout/IconVerticalSolidList"/>
    <dgm:cxn modelId="{5FA50063-C0B5-44AA-AF90-DB4EE45EF4DC}" type="presParOf" srcId="{87A72CD5-AE99-4120-AF8E-B9977B776260}" destId="{A631F108-8E64-4C9A-8783-38FD18252A0F}" srcOrd="5" destOrd="0" presId="urn:microsoft.com/office/officeart/2018/2/layout/IconVerticalSolidList"/>
    <dgm:cxn modelId="{79166C82-44EB-46ED-8ADF-BD968655F1C8}" type="presParOf" srcId="{87A72CD5-AE99-4120-AF8E-B9977B776260}" destId="{B0EE745B-6529-479A-B03F-6C9FF23F4F1B}" srcOrd="6" destOrd="0" presId="urn:microsoft.com/office/officeart/2018/2/layout/IconVerticalSolidList"/>
    <dgm:cxn modelId="{CB3DFAF7-7F9E-48BC-8F72-4FF11B1FE2B8}" type="presParOf" srcId="{B0EE745B-6529-479A-B03F-6C9FF23F4F1B}" destId="{C9172DB3-A0D7-4452-8A7E-1575E3D273F6}" srcOrd="0" destOrd="0" presId="urn:microsoft.com/office/officeart/2018/2/layout/IconVerticalSolidList"/>
    <dgm:cxn modelId="{12E357EB-04EB-465D-A712-C7471A46F1F5}" type="presParOf" srcId="{B0EE745B-6529-479A-B03F-6C9FF23F4F1B}" destId="{19052426-0DED-452E-9077-C573D662B398}" srcOrd="1" destOrd="0" presId="urn:microsoft.com/office/officeart/2018/2/layout/IconVerticalSolidList"/>
    <dgm:cxn modelId="{8874D180-6EC4-4B79-874A-5FB616A09FB2}" type="presParOf" srcId="{B0EE745B-6529-479A-B03F-6C9FF23F4F1B}" destId="{4816AF5A-8A3E-442C-8F8A-207E1A712DEE}" srcOrd="2" destOrd="0" presId="urn:microsoft.com/office/officeart/2018/2/layout/IconVerticalSolidList"/>
    <dgm:cxn modelId="{683A0C76-A607-4D5E-8208-1A2038079545}" type="presParOf" srcId="{B0EE745B-6529-479A-B03F-6C9FF23F4F1B}" destId="{CFD010E1-C3F2-4536-982B-B4C3C0BE04D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E0B4E0-B5B0-4E9A-B729-8E8955AE6D79}">
      <dsp:nvSpPr>
        <dsp:cNvPr id="0" name=""/>
        <dsp:cNvSpPr/>
      </dsp:nvSpPr>
      <dsp:spPr>
        <a:xfrm>
          <a:off x="0" y="1902"/>
          <a:ext cx="10506456" cy="964450"/>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512E43-922C-4B08-BF03-8882F4AACD68}">
      <dsp:nvSpPr>
        <dsp:cNvPr id="0" name=""/>
        <dsp:cNvSpPr/>
      </dsp:nvSpPr>
      <dsp:spPr>
        <a:xfrm>
          <a:off x="291746" y="218904"/>
          <a:ext cx="530447" cy="53044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8CAD98-0DBD-4EEB-8433-06259B8F7917}">
      <dsp:nvSpPr>
        <dsp:cNvPr id="0" name=""/>
        <dsp:cNvSpPr/>
      </dsp:nvSpPr>
      <dsp:spPr>
        <a:xfrm>
          <a:off x="1113940" y="1902"/>
          <a:ext cx="9392515" cy="964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071" tIns="102071" rIns="102071" bIns="102071" numCol="1" spcCol="1270" anchor="ctr" anchorCtr="0">
          <a:noAutofit/>
        </a:bodyPr>
        <a:lstStyle/>
        <a:p>
          <a:pPr marL="0" lvl="0" indent="0" algn="l" defTabSz="844550">
            <a:lnSpc>
              <a:spcPct val="90000"/>
            </a:lnSpc>
            <a:spcBef>
              <a:spcPct val="0"/>
            </a:spcBef>
            <a:spcAft>
              <a:spcPct val="35000"/>
            </a:spcAft>
            <a:buNone/>
          </a:pPr>
          <a:r>
            <a:rPr lang="en-US" sz="1900" kern="1200"/>
            <a:t>Print large version of impossible shape (found in the moodle lesson). </a:t>
          </a:r>
        </a:p>
      </dsp:txBody>
      <dsp:txXfrm>
        <a:off x="1113940" y="1902"/>
        <a:ext cx="9392515" cy="964450"/>
      </dsp:txXfrm>
    </dsp:sp>
    <dsp:sp modelId="{5F2E3746-6CC8-482D-8B52-A40128FA22BE}">
      <dsp:nvSpPr>
        <dsp:cNvPr id="0" name=""/>
        <dsp:cNvSpPr/>
      </dsp:nvSpPr>
      <dsp:spPr>
        <a:xfrm>
          <a:off x="0" y="1207466"/>
          <a:ext cx="10506456" cy="964450"/>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AF6FE9-75BD-4322-9913-8DFDEF9E475A}">
      <dsp:nvSpPr>
        <dsp:cNvPr id="0" name=""/>
        <dsp:cNvSpPr/>
      </dsp:nvSpPr>
      <dsp:spPr>
        <a:xfrm>
          <a:off x="291746" y="1424467"/>
          <a:ext cx="530447" cy="53044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5041AC4-69F2-4847-9D6E-5F0B927A5BA9}">
      <dsp:nvSpPr>
        <dsp:cNvPr id="0" name=""/>
        <dsp:cNvSpPr/>
      </dsp:nvSpPr>
      <dsp:spPr>
        <a:xfrm>
          <a:off x="1113940" y="1207466"/>
          <a:ext cx="9392515" cy="964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071" tIns="102071" rIns="102071" bIns="102071" numCol="1" spcCol="1270" anchor="ctr" anchorCtr="0">
          <a:noAutofit/>
        </a:bodyPr>
        <a:lstStyle/>
        <a:p>
          <a:pPr marL="0" lvl="0" indent="0" algn="l" defTabSz="844550">
            <a:lnSpc>
              <a:spcPct val="90000"/>
            </a:lnSpc>
            <a:spcBef>
              <a:spcPct val="0"/>
            </a:spcBef>
            <a:spcAft>
              <a:spcPct val="35000"/>
            </a:spcAft>
            <a:buNone/>
          </a:pPr>
          <a:r>
            <a:rPr lang="en-US" sz="1900" kern="1200"/>
            <a:t>Copy this shape onto your substrate.  Either cut it out and trace, trace the lines in pencil and do a rubbing to transfer, use carbon paper or draw freehand using careful observation.</a:t>
          </a:r>
        </a:p>
      </dsp:txBody>
      <dsp:txXfrm>
        <a:off x="1113940" y="1207466"/>
        <a:ext cx="9392515" cy="964450"/>
      </dsp:txXfrm>
    </dsp:sp>
    <dsp:sp modelId="{A17450CF-1989-499B-926A-768806321F7A}">
      <dsp:nvSpPr>
        <dsp:cNvPr id="0" name=""/>
        <dsp:cNvSpPr/>
      </dsp:nvSpPr>
      <dsp:spPr>
        <a:xfrm>
          <a:off x="0" y="2413029"/>
          <a:ext cx="10506456" cy="964450"/>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32F733-5395-4509-8DEE-DE0D6008A8D8}">
      <dsp:nvSpPr>
        <dsp:cNvPr id="0" name=""/>
        <dsp:cNvSpPr/>
      </dsp:nvSpPr>
      <dsp:spPr>
        <a:xfrm>
          <a:off x="291746" y="2630030"/>
          <a:ext cx="530447" cy="53044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B3BFF63-CFBC-4E77-B99E-C2C7DF636601}">
      <dsp:nvSpPr>
        <dsp:cNvPr id="0" name=""/>
        <dsp:cNvSpPr/>
      </dsp:nvSpPr>
      <dsp:spPr>
        <a:xfrm>
          <a:off x="1113940" y="2413029"/>
          <a:ext cx="9392515" cy="964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071" tIns="102071" rIns="102071" bIns="102071" numCol="1" spcCol="1270" anchor="ctr" anchorCtr="0">
          <a:noAutofit/>
        </a:bodyPr>
        <a:lstStyle/>
        <a:p>
          <a:pPr marL="0" lvl="0" indent="0" algn="l" defTabSz="844550">
            <a:lnSpc>
              <a:spcPct val="90000"/>
            </a:lnSpc>
            <a:spcBef>
              <a:spcPct val="0"/>
            </a:spcBef>
            <a:spcAft>
              <a:spcPct val="35000"/>
            </a:spcAft>
            <a:buNone/>
          </a:pPr>
          <a:r>
            <a:rPr lang="en-US" sz="1900" kern="1200" dirty="0"/>
            <a:t>Choose a secondary or tertiary complementary color scheme (two colors directly across from each other on the color wheel). </a:t>
          </a:r>
        </a:p>
      </dsp:txBody>
      <dsp:txXfrm>
        <a:off x="1113940" y="2413029"/>
        <a:ext cx="9392515" cy="964450"/>
      </dsp:txXfrm>
    </dsp:sp>
    <dsp:sp modelId="{C9172DB3-A0D7-4452-8A7E-1575E3D273F6}">
      <dsp:nvSpPr>
        <dsp:cNvPr id="0" name=""/>
        <dsp:cNvSpPr/>
      </dsp:nvSpPr>
      <dsp:spPr>
        <a:xfrm>
          <a:off x="0" y="3618592"/>
          <a:ext cx="10506456" cy="964450"/>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052426-0DED-452E-9077-C573D662B398}">
      <dsp:nvSpPr>
        <dsp:cNvPr id="0" name=""/>
        <dsp:cNvSpPr/>
      </dsp:nvSpPr>
      <dsp:spPr>
        <a:xfrm>
          <a:off x="291746" y="3835593"/>
          <a:ext cx="530447" cy="53044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FD010E1-C3F2-4536-982B-B4C3C0BE04D4}">
      <dsp:nvSpPr>
        <dsp:cNvPr id="0" name=""/>
        <dsp:cNvSpPr/>
      </dsp:nvSpPr>
      <dsp:spPr>
        <a:xfrm>
          <a:off x="1113940" y="3618592"/>
          <a:ext cx="9392515" cy="964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071" tIns="102071" rIns="102071" bIns="102071" numCol="1" spcCol="1270" anchor="ctr" anchorCtr="0">
          <a:noAutofit/>
        </a:bodyPr>
        <a:lstStyle/>
        <a:p>
          <a:pPr marL="0" lvl="0" indent="0" algn="l" defTabSz="844550">
            <a:lnSpc>
              <a:spcPct val="90000"/>
            </a:lnSpc>
            <a:spcBef>
              <a:spcPct val="0"/>
            </a:spcBef>
            <a:spcAft>
              <a:spcPct val="35000"/>
            </a:spcAft>
            <a:buNone/>
          </a:pPr>
          <a:r>
            <a:rPr lang="en-CA" sz="1900" kern="1200"/>
            <a:t>Paint your Impossible Shape and background following the style of the samples.  This is a blending assignment, so focus on blending your paint and painting smooth transitions.</a:t>
          </a:r>
          <a:endParaRPr lang="en-US" sz="1900" kern="1200"/>
        </a:p>
      </dsp:txBody>
      <dsp:txXfrm>
        <a:off x="1113940" y="3618592"/>
        <a:ext cx="9392515" cy="96445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0E3C5-1594-422F-8160-F27AC62112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85A5F7B6-8ABD-4C6B-BC5C-23D0AF5D70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149D1A48-2A57-42A3-9B39-5D095D58BA56}"/>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10012365-0D2A-4AFE-AB33-A81D7C92F90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C198A0B0-069B-4C85-9EB1-A65082B84848}"/>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249594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8E5674-AF78-40EA-8561-4A17EAFDD7C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EFE4F20-3708-4B80-A186-9DBEE2FAC4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0D4974-4810-4972-80F0-D256DE57BC7F}"/>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37AF0BA2-C133-4419-9CDF-0AAB6F8C367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A1B37E5-C302-4EAE-B03A-4FEC83A9E785}"/>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518476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1E69426-7FA6-453D-8274-1A41E2D716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7788F61-A89E-4915-A0E9-F7BAE4B2ABC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4D492BF-CE5E-4F7D-AE78-83ED6F4558A7}"/>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2F744C04-47E9-4454-A17E-343C82F937B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ED57406-EBD1-4AB1-8AAF-A08A59CA73BD}"/>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37127347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14935C-6295-45FE-A0F7-1222278E320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D1127E6A-7965-44AE-B52D-3F09BB154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6815F1A-78F6-464F-9487-C97389201FA7}"/>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467CE837-960B-4889-998A-B62E79299799}"/>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4D8699A-0A85-4E13-93E0-881E57828C2B}"/>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1742227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5EE6C-882A-43FD-A8DF-B422A35ECDB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8EC437DF-4DAB-4925-9ED7-E47B9229A6D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CE06E9-DAA6-4D02-BD03-9B963759507B}"/>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AA991D55-B757-4762-8311-5BFEC3F7DA4A}"/>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2270958-7F78-4E6B-8E7D-030A9106AE45}"/>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3001811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2A3E2-C6E3-43C8-A720-40FD7706700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88023E54-13A9-4E54-82D8-BB365B3C81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3881681D-F94C-430A-BCFF-4373E23D77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E46C0B69-8BC2-498B-851B-FE53894DBB85}"/>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6" name="Footer Placeholder 5">
            <a:extLst>
              <a:ext uri="{FF2B5EF4-FFF2-40B4-BE49-F238E27FC236}">
                <a16:creationId xmlns:a16="http://schemas.microsoft.com/office/drawing/2014/main" id="{475A137D-0FD1-4D13-A540-DA1C14311F9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F03F3D40-FA44-4C14-B4D9-AE908DA5E621}"/>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569904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DEFEC-FEDB-44F1-A845-AD87908B1163}"/>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1DC8334A-DCCA-471C-A061-1C3ACF7B03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C358E22-1439-420D-8B1B-3F9E4BC611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B60860E9-ECEB-420E-B0A1-D9ED3FBC96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196F3-FF46-4859-83C3-D0B78903D0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2D2311C4-E792-4BDB-A058-DA9A709C4FB2}"/>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8" name="Footer Placeholder 7">
            <a:extLst>
              <a:ext uri="{FF2B5EF4-FFF2-40B4-BE49-F238E27FC236}">
                <a16:creationId xmlns:a16="http://schemas.microsoft.com/office/drawing/2014/main" id="{5830D54B-9E35-487A-BF82-026F9F2C3EF2}"/>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1366EEB5-6139-4FF9-9051-8042EC1C70F6}"/>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923921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E5DA5F-E974-46A5-8879-D16B0A4D2076}"/>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5C665FCB-5879-4E0F-9DC5-1C2D46C5FBE0}"/>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4" name="Footer Placeholder 3">
            <a:extLst>
              <a:ext uri="{FF2B5EF4-FFF2-40B4-BE49-F238E27FC236}">
                <a16:creationId xmlns:a16="http://schemas.microsoft.com/office/drawing/2014/main" id="{AF793EC8-A7C4-4C14-A92D-50C3CD3A9454}"/>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8ABC11DD-8A0F-45CD-87CF-C71126C26C78}"/>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3376750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8679FE-585B-456C-9806-BB02060BA986}"/>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3" name="Footer Placeholder 2">
            <a:extLst>
              <a:ext uri="{FF2B5EF4-FFF2-40B4-BE49-F238E27FC236}">
                <a16:creationId xmlns:a16="http://schemas.microsoft.com/office/drawing/2014/main" id="{1FD4C427-7264-49D3-87DC-B465F7D74A55}"/>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41E0DC76-5F13-4D8C-98A6-33D549FB10F4}"/>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43144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FADED-621F-46CF-869C-E200A04D0D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B0149F6A-992E-4F2E-B6B4-C9CDC26FF7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7D7B298A-B799-40C4-BCAA-CD6F3A30E5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39DD87-12E7-4D0C-A63B-E8F35FB0BDB3}"/>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6" name="Footer Placeholder 5">
            <a:extLst>
              <a:ext uri="{FF2B5EF4-FFF2-40B4-BE49-F238E27FC236}">
                <a16:creationId xmlns:a16="http://schemas.microsoft.com/office/drawing/2014/main" id="{6EC9F45D-7104-4EA0-8C8E-D19EF038BBA6}"/>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30C7C39F-F884-4DF8-BC88-1F128743DA87}"/>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2143535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89B15-32AD-4191-B804-AB5EB08DC1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2EA62D29-1FD6-4A4D-BBB9-56E7E6B4A9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F3CE4C12-63E0-403B-AEC0-34C527F1DB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59AF3C8-D57A-4A16-9A58-D0BE4DA5290B}"/>
              </a:ext>
            </a:extLst>
          </p:cNvPr>
          <p:cNvSpPr>
            <a:spLocks noGrp="1"/>
          </p:cNvSpPr>
          <p:nvPr>
            <p:ph type="dt" sz="half" idx="10"/>
          </p:nvPr>
        </p:nvSpPr>
        <p:spPr/>
        <p:txBody>
          <a:bodyPr/>
          <a:lstStyle/>
          <a:p>
            <a:fld id="{62DDA6EB-11A1-42F4-9D32-EC8759FD1516}" type="datetimeFigureOut">
              <a:rPr lang="en-CA" smtClean="0"/>
              <a:t>2020-11-07</a:t>
            </a:fld>
            <a:endParaRPr lang="en-CA"/>
          </a:p>
        </p:txBody>
      </p:sp>
      <p:sp>
        <p:nvSpPr>
          <p:cNvPr id="6" name="Footer Placeholder 5">
            <a:extLst>
              <a:ext uri="{FF2B5EF4-FFF2-40B4-BE49-F238E27FC236}">
                <a16:creationId xmlns:a16="http://schemas.microsoft.com/office/drawing/2014/main" id="{470AC394-921E-43AB-A822-152745A088C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D254023-817A-4450-A23F-C5C5B55635A3}"/>
              </a:ext>
            </a:extLst>
          </p:cNvPr>
          <p:cNvSpPr>
            <a:spLocks noGrp="1"/>
          </p:cNvSpPr>
          <p:nvPr>
            <p:ph type="sldNum" sz="quarter" idx="12"/>
          </p:nvPr>
        </p:nvSpPr>
        <p:spPr/>
        <p:txBody>
          <a:bodyPr/>
          <a:lstStyle/>
          <a:p>
            <a:fld id="{1B21F57A-4F6A-4684-83E0-A56F016A531F}" type="slidenum">
              <a:rPr lang="en-CA" smtClean="0"/>
              <a:t>‹#›</a:t>
            </a:fld>
            <a:endParaRPr lang="en-CA"/>
          </a:p>
        </p:txBody>
      </p:sp>
    </p:spTree>
    <p:extLst>
      <p:ext uri="{BB962C8B-B14F-4D97-AF65-F5344CB8AC3E}">
        <p14:creationId xmlns:p14="http://schemas.microsoft.com/office/powerpoint/2010/main" val="3614423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0CFDCE-A158-4835-B586-B396456ACC0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49AE2743-D96D-4C96-BD49-8CF79C941D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E39C040D-DCE7-43ED-9B1E-C425A08228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DDA6EB-11A1-42F4-9D32-EC8759FD1516}" type="datetimeFigureOut">
              <a:rPr lang="en-CA" smtClean="0"/>
              <a:t>2020-11-07</a:t>
            </a:fld>
            <a:endParaRPr lang="en-CA"/>
          </a:p>
        </p:txBody>
      </p:sp>
      <p:sp>
        <p:nvSpPr>
          <p:cNvPr id="5" name="Footer Placeholder 4">
            <a:extLst>
              <a:ext uri="{FF2B5EF4-FFF2-40B4-BE49-F238E27FC236}">
                <a16:creationId xmlns:a16="http://schemas.microsoft.com/office/drawing/2014/main" id="{3030C0C9-E63C-46DC-A848-11AD053586C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FA68C56E-5880-4CCB-ADD5-C738A100C4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21F57A-4F6A-4684-83E0-A56F016A531F}" type="slidenum">
              <a:rPr lang="en-CA" smtClean="0"/>
              <a:t>‹#›</a:t>
            </a:fld>
            <a:endParaRPr lang="en-CA"/>
          </a:p>
        </p:txBody>
      </p:sp>
    </p:spTree>
    <p:extLst>
      <p:ext uri="{BB962C8B-B14F-4D97-AF65-F5344CB8AC3E}">
        <p14:creationId xmlns:p14="http://schemas.microsoft.com/office/powerpoint/2010/main" val="30445481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A061BA2E-A388-41C5-B73A-B0FEB6B102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A picture containing logo&#10;&#10;Description automatically generated">
            <a:extLst>
              <a:ext uri="{FF2B5EF4-FFF2-40B4-BE49-F238E27FC236}">
                <a16:creationId xmlns:a16="http://schemas.microsoft.com/office/drawing/2014/main" id="{D3F78C1A-7702-48B9-9FD5-9F3C76B9F46F}"/>
              </a:ext>
            </a:extLst>
          </p:cNvPr>
          <p:cNvPicPr>
            <a:picLocks noChangeAspect="1"/>
          </p:cNvPicPr>
          <p:nvPr/>
        </p:nvPicPr>
        <p:blipFill rotWithShape="1">
          <a:blip r:embed="rId2">
            <a:extLst>
              <a:ext uri="{28A0092B-C50C-407E-A947-70E740481C1C}">
                <a14:useLocalDpi xmlns:a14="http://schemas.microsoft.com/office/drawing/2010/main" val="0"/>
              </a:ext>
            </a:extLst>
          </a:blip>
          <a:srcRect l="7133" r="3501" b="-2"/>
          <a:stretch/>
        </p:blipFill>
        <p:spPr>
          <a:xfrm>
            <a:off x="-1" y="10"/>
            <a:ext cx="6096001" cy="6857990"/>
          </a:xfrm>
          <a:prstGeom prst="rect">
            <a:avLst/>
          </a:prstGeom>
        </p:spPr>
      </p:pic>
      <p:pic>
        <p:nvPicPr>
          <p:cNvPr id="6" name="Picture 5" descr="A picture containing green, painted, pink, stop&#10;&#10;Description automatically generated">
            <a:extLst>
              <a:ext uri="{FF2B5EF4-FFF2-40B4-BE49-F238E27FC236}">
                <a16:creationId xmlns:a16="http://schemas.microsoft.com/office/drawing/2014/main" id="{16CE1969-0E73-44B9-BF43-354888273D38}"/>
              </a:ext>
            </a:extLst>
          </p:cNvPr>
          <p:cNvPicPr>
            <a:picLocks noChangeAspect="1"/>
          </p:cNvPicPr>
          <p:nvPr/>
        </p:nvPicPr>
        <p:blipFill rotWithShape="1">
          <a:blip r:embed="rId3">
            <a:extLst>
              <a:ext uri="{28A0092B-C50C-407E-A947-70E740481C1C}">
                <a14:useLocalDpi xmlns:a14="http://schemas.microsoft.com/office/drawing/2010/main" val="0"/>
              </a:ext>
            </a:extLst>
          </a:blip>
          <a:srcRect l="5941" r="5656" b="1"/>
          <a:stretch/>
        </p:blipFill>
        <p:spPr>
          <a:xfrm>
            <a:off x="6094476" y="10"/>
            <a:ext cx="6094477" cy="6857990"/>
          </a:xfrm>
          <a:prstGeom prst="rect">
            <a:avLst/>
          </a:prstGeom>
        </p:spPr>
      </p:pic>
      <p:sp>
        <p:nvSpPr>
          <p:cNvPr id="15" name="Rectangle 14">
            <a:extLst>
              <a:ext uri="{FF2B5EF4-FFF2-40B4-BE49-F238E27FC236}">
                <a16:creationId xmlns:a16="http://schemas.microsoft.com/office/drawing/2014/main" id="{76E192A2-3ED3-4081-8A86-A22B511417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4152902" y="-1181101"/>
            <a:ext cx="3886200" cy="12192001"/>
          </a:xfrm>
          <a:prstGeom prst="rect">
            <a:avLst/>
          </a:prstGeom>
          <a:gradFill>
            <a:gsLst>
              <a:gs pos="41000">
                <a:schemeClr val="tx1">
                  <a:alpha val="46000"/>
                </a:schemeClr>
              </a:gs>
              <a:gs pos="21000">
                <a:schemeClr val="tx1">
                  <a:alpha val="30000"/>
                </a:schemeClr>
              </a:gs>
              <a:gs pos="0">
                <a:schemeClr val="tx1">
                  <a:alpha val="0"/>
                </a:schemeClr>
              </a:gs>
              <a:gs pos="100000">
                <a:schemeClr val="tx1">
                  <a:alpha val="9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62505501-1A7C-405F-A069-7309386C0056}"/>
              </a:ext>
            </a:extLst>
          </p:cNvPr>
          <p:cNvSpPr>
            <a:spLocks noGrp="1"/>
          </p:cNvSpPr>
          <p:nvPr>
            <p:ph type="title"/>
          </p:nvPr>
        </p:nvSpPr>
        <p:spPr>
          <a:xfrm>
            <a:off x="404553" y="3091928"/>
            <a:ext cx="9079991" cy="2387600"/>
          </a:xfrm>
        </p:spPr>
        <p:txBody>
          <a:bodyPr vert="horz" lIns="91440" tIns="45720" rIns="91440" bIns="45720" rtlCol="0" anchor="b">
            <a:normAutofit/>
          </a:bodyPr>
          <a:lstStyle/>
          <a:p>
            <a:r>
              <a:rPr lang="en-US" sz="6700" kern="1200">
                <a:solidFill>
                  <a:schemeClr val="bg1"/>
                </a:solidFill>
                <a:latin typeface="+mj-lt"/>
                <a:ea typeface="+mj-ea"/>
                <a:cs typeface="+mj-cs"/>
              </a:rPr>
              <a:t>The Impossible Shape</a:t>
            </a:r>
            <a:br>
              <a:rPr lang="en-US" sz="6700" kern="1200">
                <a:solidFill>
                  <a:schemeClr val="bg1"/>
                </a:solidFill>
                <a:latin typeface="+mj-lt"/>
                <a:ea typeface="+mj-ea"/>
                <a:cs typeface="+mj-cs"/>
              </a:rPr>
            </a:br>
            <a:r>
              <a:rPr lang="en-US" sz="6700" kern="1200">
                <a:solidFill>
                  <a:schemeClr val="bg1"/>
                </a:solidFill>
                <a:latin typeface="+mj-lt"/>
                <a:ea typeface="+mj-ea"/>
                <a:cs typeface="+mj-cs"/>
              </a:rPr>
              <a:t>An Acrylic Painting Project</a:t>
            </a:r>
          </a:p>
        </p:txBody>
      </p:sp>
      <p:sp>
        <p:nvSpPr>
          <p:cNvPr id="17" name="Rectangle: Rounded Corners 16">
            <a:extLst>
              <a:ext uri="{FF2B5EF4-FFF2-40B4-BE49-F238E27FC236}">
                <a16:creationId xmlns:a16="http://schemas.microsoft.com/office/drawing/2014/main" id="{79F40191-0F44-4FD1-82CC-ACB507C14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5575039"/>
            <a:ext cx="9784080" cy="685800"/>
          </a:xfrm>
          <a:prstGeom prst="roundRect">
            <a:avLst>
              <a:gd name="adj" fmla="val 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Avenir Next LT Pro"/>
            </a:endParaRPr>
          </a:p>
        </p:txBody>
      </p:sp>
    </p:spTree>
    <p:extLst>
      <p:ext uri="{BB962C8B-B14F-4D97-AF65-F5344CB8AC3E}">
        <p14:creationId xmlns:p14="http://schemas.microsoft.com/office/powerpoint/2010/main" val="2778476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5149F63-6F23-4501-BA7A-D66BCDF1E147}"/>
              </a:ext>
            </a:extLst>
          </p:cNvPr>
          <p:cNvSpPr>
            <a:spLocks noGrp="1"/>
          </p:cNvSpPr>
          <p:nvPr>
            <p:ph type="title"/>
          </p:nvPr>
        </p:nvSpPr>
        <p:spPr>
          <a:xfrm>
            <a:off x="640079" y="2053641"/>
            <a:ext cx="3669161" cy="2760098"/>
          </a:xfrm>
        </p:spPr>
        <p:txBody>
          <a:bodyPr>
            <a:normAutofit/>
          </a:bodyPr>
          <a:lstStyle/>
          <a:p>
            <a:r>
              <a:rPr lang="en-CA">
                <a:solidFill>
                  <a:srgbClr val="FFFFFF"/>
                </a:solidFill>
              </a:rPr>
              <a:t>Supplies</a:t>
            </a:r>
          </a:p>
        </p:txBody>
      </p:sp>
      <p:sp>
        <p:nvSpPr>
          <p:cNvPr id="3" name="Content Placeholder 2">
            <a:extLst>
              <a:ext uri="{FF2B5EF4-FFF2-40B4-BE49-F238E27FC236}">
                <a16:creationId xmlns:a16="http://schemas.microsoft.com/office/drawing/2014/main" id="{918421A6-9319-4E3B-A0C0-C16EB15CEBF0}"/>
              </a:ext>
            </a:extLst>
          </p:cNvPr>
          <p:cNvSpPr>
            <a:spLocks noGrp="1"/>
          </p:cNvSpPr>
          <p:nvPr>
            <p:ph idx="1"/>
          </p:nvPr>
        </p:nvSpPr>
        <p:spPr>
          <a:xfrm>
            <a:off x="6090574" y="801866"/>
            <a:ext cx="5306084" cy="5230634"/>
          </a:xfrm>
        </p:spPr>
        <p:txBody>
          <a:bodyPr anchor="ctr">
            <a:normAutofit/>
          </a:bodyPr>
          <a:lstStyle/>
          <a:p>
            <a:r>
              <a:rPr lang="en-CA" sz="2400" dirty="0">
                <a:solidFill>
                  <a:srgbClr val="000000"/>
                </a:solidFill>
              </a:rPr>
              <a:t>For this assignment use only 4 colours – the 3 primary colours (red, blue and yellow) and white.</a:t>
            </a:r>
          </a:p>
          <a:p>
            <a:r>
              <a:rPr lang="en-CA" sz="2400" dirty="0">
                <a:solidFill>
                  <a:srgbClr val="000000"/>
                </a:solidFill>
              </a:rPr>
              <a:t>All colours in your project will be made by mixing those colours.</a:t>
            </a:r>
          </a:p>
          <a:p>
            <a:r>
              <a:rPr lang="en-CA" sz="2400" dirty="0">
                <a:solidFill>
                  <a:srgbClr val="000000"/>
                </a:solidFill>
              </a:rPr>
              <a:t>You will need brushes, water, a </a:t>
            </a:r>
            <a:r>
              <a:rPr lang="en-CA" sz="2400" dirty="0" err="1">
                <a:solidFill>
                  <a:srgbClr val="000000"/>
                </a:solidFill>
              </a:rPr>
              <a:t>pallatte</a:t>
            </a:r>
            <a:r>
              <a:rPr lang="en-CA" sz="2400" dirty="0">
                <a:solidFill>
                  <a:srgbClr val="000000"/>
                </a:solidFill>
              </a:rPr>
              <a:t> (</a:t>
            </a:r>
            <a:r>
              <a:rPr lang="en-CA" sz="2400" dirty="0" err="1">
                <a:solidFill>
                  <a:srgbClr val="000000"/>
                </a:solidFill>
              </a:rPr>
              <a:t>styro</a:t>
            </a:r>
            <a:r>
              <a:rPr lang="en-CA" sz="2400" dirty="0">
                <a:solidFill>
                  <a:srgbClr val="000000"/>
                </a:solidFill>
              </a:rPr>
              <a:t> trays work great!) a pencil and a ruler.</a:t>
            </a:r>
          </a:p>
          <a:p>
            <a:r>
              <a:rPr lang="en-CA" sz="2400" dirty="0">
                <a:solidFill>
                  <a:srgbClr val="000000"/>
                </a:solidFill>
              </a:rPr>
              <a:t>You will need a substrate – your own or one provided by your teacher.</a:t>
            </a:r>
          </a:p>
        </p:txBody>
      </p:sp>
    </p:spTree>
    <p:extLst>
      <p:ext uri="{BB962C8B-B14F-4D97-AF65-F5344CB8AC3E}">
        <p14:creationId xmlns:p14="http://schemas.microsoft.com/office/powerpoint/2010/main" val="34967739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0">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BFD7D4C-8FC9-45E3-8994-24DED59AB4ED}"/>
              </a:ext>
            </a:extLst>
          </p:cNvPr>
          <p:cNvSpPr>
            <a:spLocks noGrp="1"/>
          </p:cNvSpPr>
          <p:nvPr>
            <p:ph type="title"/>
          </p:nvPr>
        </p:nvSpPr>
        <p:spPr>
          <a:xfrm>
            <a:off x="841248" y="251312"/>
            <a:ext cx="10506456" cy="1010264"/>
          </a:xfrm>
        </p:spPr>
        <p:txBody>
          <a:bodyPr anchor="ctr">
            <a:normAutofit/>
          </a:bodyPr>
          <a:lstStyle/>
          <a:p>
            <a:r>
              <a:rPr lang="en-CA"/>
              <a:t>Process:</a:t>
            </a:r>
            <a:endParaRPr lang="en-CA" dirty="0"/>
          </a:p>
        </p:txBody>
      </p:sp>
      <p:sp>
        <p:nvSpPr>
          <p:cNvPr id="13" name="Rectangle 12">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6" name="Content Placeholder 4">
            <a:extLst>
              <a:ext uri="{FF2B5EF4-FFF2-40B4-BE49-F238E27FC236}">
                <a16:creationId xmlns:a16="http://schemas.microsoft.com/office/drawing/2014/main" id="{2A4CB2A8-B127-4A6E-88C0-81DF7F298D26}"/>
              </a:ext>
            </a:extLst>
          </p:cNvPr>
          <p:cNvGraphicFramePr>
            <a:graphicFrameLocks noGrp="1"/>
          </p:cNvGraphicFramePr>
          <p:nvPr>
            <p:ph idx="1"/>
            <p:extLst>
              <p:ext uri="{D42A27DB-BD31-4B8C-83A1-F6EECF244321}">
                <p14:modId xmlns:p14="http://schemas.microsoft.com/office/powerpoint/2010/main" val="3710745248"/>
              </p:ext>
            </p:extLst>
          </p:nvPr>
        </p:nvGraphicFramePr>
        <p:xfrm>
          <a:off x="838200" y="1650222"/>
          <a:ext cx="10506456" cy="45849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8077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BB2B1F0-0DD6-4744-9A46-7A344FB48E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8D926D-81FF-40CE-AF00-46B2812DD256}"/>
              </a:ext>
            </a:extLst>
          </p:cNvPr>
          <p:cNvSpPr>
            <a:spLocks noGrp="1"/>
          </p:cNvSpPr>
          <p:nvPr>
            <p:ph type="title"/>
          </p:nvPr>
        </p:nvSpPr>
        <p:spPr>
          <a:xfrm>
            <a:off x="841248" y="426720"/>
            <a:ext cx="10506456" cy="1919141"/>
          </a:xfrm>
        </p:spPr>
        <p:txBody>
          <a:bodyPr anchor="b">
            <a:normAutofit/>
          </a:bodyPr>
          <a:lstStyle/>
          <a:p>
            <a:r>
              <a:rPr lang="en-CA" sz="6000"/>
              <a:t>Process Continued</a:t>
            </a:r>
          </a:p>
        </p:txBody>
      </p:sp>
      <p:sp>
        <p:nvSpPr>
          <p:cNvPr id="10" name="Rectangle 9">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2899927"/>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2776031"/>
            <a:ext cx="1873457"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5AD4397B-B6D5-4D9A-B2A7-B0FA0AADEEBF}"/>
              </a:ext>
            </a:extLst>
          </p:cNvPr>
          <p:cNvSpPr>
            <a:spLocks noGrp="1"/>
          </p:cNvSpPr>
          <p:nvPr>
            <p:ph idx="1"/>
          </p:nvPr>
        </p:nvSpPr>
        <p:spPr>
          <a:xfrm>
            <a:off x="841248" y="3337269"/>
            <a:ext cx="10509504" cy="2905686"/>
          </a:xfrm>
        </p:spPr>
        <p:txBody>
          <a:bodyPr>
            <a:normAutofit/>
          </a:bodyPr>
          <a:lstStyle/>
          <a:p>
            <a:pPr marL="0" indent="0">
              <a:buNone/>
            </a:pPr>
            <a:r>
              <a:rPr lang="en-US" sz="2200"/>
              <a:t>5. Paint the entire background first, painting into the shape edges slightly so that when you paint the shape you an achieve a nice crisp edge. If you paint the shape first you can easily mess up the edges when painting the background around it. Edges of the shape need to be crisp in order for the shape to look 3-Dimensional and to create the optical illusion seen in the samples.</a:t>
            </a:r>
          </a:p>
          <a:p>
            <a:pPr marL="0" indent="0">
              <a:buNone/>
            </a:pPr>
            <a:r>
              <a:rPr lang="en-US" sz="2200"/>
              <a:t>6. Use a wet-into-wet approach for all soft value transitions and a wet-onto-dry approach for establishing crisp edges. You will require patience, as sometimes one part will need to dry before you proceed.</a:t>
            </a:r>
          </a:p>
          <a:p>
            <a:endParaRPr lang="en-CA" sz="2200"/>
          </a:p>
        </p:txBody>
      </p:sp>
    </p:spTree>
    <p:extLst>
      <p:ext uri="{BB962C8B-B14F-4D97-AF65-F5344CB8AC3E}">
        <p14:creationId xmlns:p14="http://schemas.microsoft.com/office/powerpoint/2010/main" val="4140666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Picture 6" descr="Background pattern&#10;&#10;Description automatically generated">
            <a:extLst>
              <a:ext uri="{FF2B5EF4-FFF2-40B4-BE49-F238E27FC236}">
                <a16:creationId xmlns:a16="http://schemas.microsoft.com/office/drawing/2014/main" id="{3BF04C5F-6E82-4D7C-994C-D0692EDCA2C2}"/>
              </a:ext>
            </a:extLst>
          </p:cNvPr>
          <p:cNvPicPr>
            <a:picLocks noChangeAspect="1"/>
          </p:cNvPicPr>
          <p:nvPr/>
        </p:nvPicPr>
        <p:blipFill rotWithShape="1">
          <a:blip r:embed="rId2">
            <a:extLst>
              <a:ext uri="{28A0092B-C50C-407E-A947-70E740481C1C}">
                <a14:useLocalDpi xmlns:a14="http://schemas.microsoft.com/office/drawing/2010/main" val="0"/>
              </a:ext>
            </a:extLst>
          </a:blip>
          <a:srcRect t="21832" b="20634"/>
          <a:stretch/>
        </p:blipFill>
        <p:spPr>
          <a:xfrm>
            <a:off x="20" y="1282"/>
            <a:ext cx="12191980" cy="6856718"/>
          </a:xfrm>
          <a:prstGeom prst="rect">
            <a:avLst/>
          </a:prstGeom>
        </p:spPr>
      </p:pic>
    </p:spTree>
    <p:extLst>
      <p:ext uri="{BB962C8B-B14F-4D97-AF65-F5344CB8AC3E}">
        <p14:creationId xmlns:p14="http://schemas.microsoft.com/office/powerpoint/2010/main" val="3809947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54372" y="0"/>
            <a:ext cx="9483256" cy="6858000"/>
          </a:xfrm>
          <a:prstGeom prst="rect">
            <a:avLst/>
          </a:prstGeom>
          <a:solidFill>
            <a:srgbClr val="4E92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2" name="Freeform: Shape 11">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44484" y="0"/>
            <a:ext cx="7837716" cy="6858000"/>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A picture containing logo&#10;&#10;Description automatically generated">
            <a:extLst>
              <a:ext uri="{FF2B5EF4-FFF2-40B4-BE49-F238E27FC236}">
                <a16:creationId xmlns:a16="http://schemas.microsoft.com/office/drawing/2014/main" id="{6E47AC9C-AFF6-43C4-ACA4-34E3516394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05477" y="1176793"/>
            <a:ext cx="4523953" cy="4548146"/>
          </a:xfrm>
          <a:prstGeom prst="rect">
            <a:avLst/>
          </a:prstGeom>
        </p:spPr>
      </p:pic>
    </p:spTree>
    <p:extLst>
      <p:ext uri="{BB962C8B-B14F-4D97-AF65-F5344CB8AC3E}">
        <p14:creationId xmlns:p14="http://schemas.microsoft.com/office/powerpoint/2010/main" val="1508245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3" name="Straight Connector 12">
            <a:extLst>
              <a:ext uri="{FF2B5EF4-FFF2-40B4-BE49-F238E27FC236}">
                <a16:creationId xmlns:a16="http://schemas.microsoft.com/office/drawing/2014/main" id="{22F6364A-B358-4BEE-B158-0734D2C938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738202" y="1570814"/>
            <a:ext cx="0" cy="3710227"/>
          </a:xfrm>
          <a:prstGeom prst="line">
            <a:avLst/>
          </a:prstGeom>
          <a:ln w="19050">
            <a:solidFill>
              <a:srgbClr val="DA85EB"/>
            </a:solidFill>
          </a:ln>
        </p:spPr>
        <p:style>
          <a:lnRef idx="1">
            <a:schemeClr val="accent1"/>
          </a:lnRef>
          <a:fillRef idx="0">
            <a:schemeClr val="accent1"/>
          </a:fillRef>
          <a:effectRef idx="0">
            <a:schemeClr val="accent1"/>
          </a:effectRef>
          <a:fontRef idx="minor">
            <a:schemeClr val="tx1"/>
          </a:fontRef>
        </p:style>
      </p:cxnSp>
      <p:pic>
        <p:nvPicPr>
          <p:cNvPr id="3" name="Picture 2" descr="A picture containing green, painted, pink, stop&#10;&#10;Description automatically generated">
            <a:extLst>
              <a:ext uri="{FF2B5EF4-FFF2-40B4-BE49-F238E27FC236}">
                <a16:creationId xmlns:a16="http://schemas.microsoft.com/office/drawing/2014/main" id="{D74B1519-8405-4562-99D1-4560FAC0D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61860" y="1123527"/>
            <a:ext cx="4628907" cy="4604800"/>
          </a:xfrm>
          <a:prstGeom prst="rect">
            <a:avLst/>
          </a:prstGeom>
        </p:spPr>
      </p:pic>
    </p:spTree>
    <p:extLst>
      <p:ext uri="{BB962C8B-B14F-4D97-AF65-F5344CB8AC3E}">
        <p14:creationId xmlns:p14="http://schemas.microsoft.com/office/powerpoint/2010/main" val="1413876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atMod val="150000"/>
                <a:shade val="98000"/>
                <a:lumMod val="102000"/>
              </a:schemeClr>
            </a:gs>
            <a:gs pos="50000">
              <a:schemeClr val="bg1">
                <a:tint val="98000"/>
                <a:satMod val="130000"/>
                <a:shade val="9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509F26-B5DC-4BA7-B476-4CB044237A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sp>
        <p:nvSpPr>
          <p:cNvPr id="10" name="Rectangle 9">
            <a:extLst>
              <a:ext uri="{FF2B5EF4-FFF2-40B4-BE49-F238E27FC236}">
                <a16:creationId xmlns:a16="http://schemas.microsoft.com/office/drawing/2014/main" id="{DB103EB1-B135-4526-B883-33228FC27F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480000">
            <a:off x="815340" y="683404"/>
            <a:ext cx="10561320" cy="5404104"/>
          </a:xfrm>
          <a:prstGeom prst="rect">
            <a:avLst/>
          </a:prstGeom>
          <a:solidFill>
            <a:srgbClr val="FFFFFF"/>
          </a:solidFill>
          <a:ln w="3175" cap="sq" cmpd="thinThick">
            <a:solidFill>
              <a:srgbClr val="DDDDDD"/>
            </a:solidFill>
            <a:miter lim="800000"/>
          </a:ln>
          <a:effectLst>
            <a:outerShdw blurRad="266700" dist="1143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Impact" panose="020B0806030902050204"/>
              <a:ea typeface="+mn-ea"/>
              <a:cs typeface="+mn-cs"/>
            </a:endParaRPr>
          </a:p>
        </p:txBody>
      </p:sp>
      <p:pic>
        <p:nvPicPr>
          <p:cNvPr id="3" name="Picture 2" descr="Text&#10;&#10;Description automatically generated">
            <a:extLst>
              <a:ext uri="{FF2B5EF4-FFF2-40B4-BE49-F238E27FC236}">
                <a16:creationId xmlns:a16="http://schemas.microsoft.com/office/drawing/2014/main" id="{D82A517A-312F-4A90-B9F4-21C7597512A0}"/>
              </a:ext>
            </a:extLst>
          </p:cNvPr>
          <p:cNvPicPr>
            <a:picLocks noChangeAspect="1"/>
          </p:cNvPicPr>
          <p:nvPr/>
        </p:nvPicPr>
        <p:blipFill rotWithShape="1">
          <a:blip r:embed="rId2">
            <a:extLst>
              <a:ext uri="{28A0092B-C50C-407E-A947-70E740481C1C}">
                <a14:useLocalDpi xmlns:a14="http://schemas.microsoft.com/office/drawing/2010/main" val="0"/>
              </a:ext>
            </a:extLst>
          </a:blip>
          <a:srcRect t="5328" r="1" b="1"/>
          <a:stretch/>
        </p:blipFill>
        <p:spPr>
          <a:xfrm rot="21480000">
            <a:off x="1137837" y="1003258"/>
            <a:ext cx="9916327" cy="4764396"/>
          </a:xfrm>
          <a:prstGeom prst="rect">
            <a:avLst/>
          </a:prstGeom>
        </p:spPr>
      </p:pic>
    </p:spTree>
    <p:extLst>
      <p:ext uri="{BB962C8B-B14F-4D97-AF65-F5344CB8AC3E}">
        <p14:creationId xmlns:p14="http://schemas.microsoft.com/office/powerpoint/2010/main" val="2948783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297</Words>
  <Application>Microsoft Office PowerPoint</Application>
  <PresentationFormat>Widescreen</PresentationFormat>
  <Paragraphs>14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Avenir Next LT Pro</vt:lpstr>
      <vt:lpstr>Calibri</vt:lpstr>
      <vt:lpstr>Calibri Light</vt:lpstr>
      <vt:lpstr>Impact</vt:lpstr>
      <vt:lpstr>Office Theme</vt:lpstr>
      <vt:lpstr>The Impossible Shape An Acrylic Painting Project</vt:lpstr>
      <vt:lpstr>Supplies</vt:lpstr>
      <vt:lpstr>Process:</vt:lpstr>
      <vt:lpstr>Process Continued</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Impossible Shape An Acrylic Painting Project</dc:title>
  <dc:creator>LOREN SPECTOR</dc:creator>
  <cp:lastModifiedBy>LOREN SPECTOR</cp:lastModifiedBy>
  <cp:revision>1</cp:revision>
  <dcterms:created xsi:type="dcterms:W3CDTF">2020-11-07T22:11:09Z</dcterms:created>
  <dcterms:modified xsi:type="dcterms:W3CDTF">2020-11-07T22:12:22Z</dcterms:modified>
</cp:coreProperties>
</file>