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3" r:id="rId3"/>
    <p:sldId id="264" r:id="rId4"/>
    <p:sldId id="265" r:id="rId5"/>
    <p:sldId id="266" r:id="rId6"/>
    <p:sldId id="274" r:id="rId7"/>
    <p:sldId id="275" r:id="rId8"/>
    <p:sldId id="267" r:id="rId9"/>
    <p:sldId id="268" r:id="rId10"/>
    <p:sldId id="269" r:id="rId11"/>
    <p:sldId id="270" r:id="rId12"/>
    <p:sldId id="271" r:id="rId13"/>
    <p:sldId id="272" r:id="rId14"/>
    <p:sldId id="273"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84" y="-12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C8AEFB20-33CF-413D-A36D-54105FCE99DE}" type="datetimeFigureOut">
              <a:rPr lang="en-US" smtClean="0"/>
              <a:t>11/27/2014</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F70F1FC7-1B18-43D2-A954-02FBA4892F0C}" type="slidenum">
              <a:rPr lang="en-US" smtClean="0"/>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8AEFB20-33CF-413D-A36D-54105FCE99DE}" type="datetimeFigureOut">
              <a:rPr lang="en-US" smtClean="0"/>
              <a:t>11/27/2014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0F1FC7-1B18-43D2-A954-02FBA4892F0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8AEFB20-33CF-413D-A36D-54105FCE99DE}" type="datetimeFigureOut">
              <a:rPr lang="en-US" smtClean="0"/>
              <a:t>11/27/2014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0F1FC7-1B18-43D2-A954-02FBA4892F0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8AEFB20-33CF-413D-A36D-54105FCE99DE}" type="datetimeFigureOut">
              <a:rPr lang="en-US" smtClean="0"/>
              <a:t>11/27/2014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0F1FC7-1B18-43D2-A954-02FBA4892F0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8AEFB20-33CF-413D-A36D-54105FCE99DE}" type="datetimeFigureOut">
              <a:rPr lang="en-US" smtClean="0"/>
              <a:t>11/27/2014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F70F1FC7-1B18-43D2-A954-02FBA4892F0C}"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8AEFB20-33CF-413D-A36D-54105FCE99DE}" type="datetimeFigureOut">
              <a:rPr lang="en-US" smtClean="0"/>
              <a:t>11/27/2014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0F1FC7-1B18-43D2-A954-02FBA4892F0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C8AEFB20-33CF-413D-A36D-54105FCE99DE}" type="datetimeFigureOut">
              <a:rPr lang="en-US" smtClean="0"/>
              <a:t>11/27/2014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70F1FC7-1B18-43D2-A954-02FBA4892F0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8AEFB20-33CF-413D-A36D-54105FCE99DE}" type="datetimeFigureOut">
              <a:rPr lang="en-US" smtClean="0"/>
              <a:t>11/27/2014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70F1FC7-1B18-43D2-A954-02FBA4892F0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AEFB20-33CF-413D-A36D-54105FCE99DE}" type="datetimeFigureOut">
              <a:rPr lang="en-US" smtClean="0"/>
              <a:t>11/27/2014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70F1FC7-1B18-43D2-A954-02FBA4892F0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8AEFB20-33CF-413D-A36D-54105FCE99DE}" type="datetimeFigureOut">
              <a:rPr lang="en-US" smtClean="0"/>
              <a:t>11/27/2014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0F1FC7-1B18-43D2-A954-02FBA4892F0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8AEFB20-33CF-413D-A36D-54105FCE99DE}" type="datetimeFigureOut">
              <a:rPr lang="en-US" smtClean="0"/>
              <a:t>11/27/2014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0F1FC7-1B18-43D2-A954-02FBA4892F0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C8AEFB20-33CF-413D-A36D-54105FCE99DE}" type="datetimeFigureOut">
              <a:rPr lang="en-US" smtClean="0"/>
              <a:t>11/27/2014</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F70F1FC7-1B18-43D2-A954-02FBA4892F0C}"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M4C1 - Poetry</a:t>
            </a:r>
            <a:endParaRPr lang="en-US" dirty="0"/>
          </a:p>
        </p:txBody>
      </p:sp>
      <p:sp>
        <p:nvSpPr>
          <p:cNvPr id="3" name="Subtitle 2"/>
          <p:cNvSpPr>
            <a:spLocks noGrp="1"/>
          </p:cNvSpPr>
          <p:nvPr>
            <p:ph type="subTitle" idx="1"/>
          </p:nvPr>
        </p:nvSpPr>
        <p:spPr/>
        <p:txBody>
          <a:bodyPr/>
          <a:lstStyle/>
          <a:p>
            <a:r>
              <a:rPr lang="en-US" dirty="0" smtClean="0"/>
              <a:t>Write a four-line poem about emotion</a:t>
            </a:r>
          </a:p>
          <a:p>
            <a:endParaRPr lang="en-US" dirty="0"/>
          </a:p>
        </p:txBody>
      </p:sp>
    </p:spTree>
    <p:extLst>
      <p:ext uri="{BB962C8B-B14F-4D97-AF65-F5344CB8AC3E}">
        <p14:creationId xmlns:p14="http://schemas.microsoft.com/office/powerpoint/2010/main" val="8720240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Analyzing Poetry</a:t>
            </a:r>
            <a:endParaRPr lang="en-US" dirty="0"/>
          </a:p>
        </p:txBody>
      </p:sp>
      <p:sp>
        <p:nvSpPr>
          <p:cNvPr id="3" name="Content Placeholder 2"/>
          <p:cNvSpPr>
            <a:spLocks noGrp="1"/>
          </p:cNvSpPr>
          <p:nvPr>
            <p:ph idx="1"/>
          </p:nvPr>
        </p:nvSpPr>
        <p:spPr/>
        <p:txBody>
          <a:bodyPr/>
          <a:lstStyle/>
          <a:p>
            <a:r>
              <a:rPr lang="en-US" dirty="0" smtClean="0"/>
              <a:t>The following four poems were written by your classmates</a:t>
            </a:r>
          </a:p>
          <a:p>
            <a:r>
              <a:rPr lang="en-US" dirty="0" smtClean="0"/>
              <a:t>YOU DO NOT HAVE TO SAY IF THE POEM WAS YOURS!!!</a:t>
            </a:r>
          </a:p>
          <a:p>
            <a:r>
              <a:rPr lang="en-US" dirty="0" smtClean="0"/>
              <a:t>You will say/chat/write on the page your </a:t>
            </a:r>
            <a:r>
              <a:rPr lang="en-US" dirty="0" err="1" smtClean="0"/>
              <a:t>favourite</a:t>
            </a:r>
            <a:r>
              <a:rPr lang="en-US" dirty="0" smtClean="0"/>
              <a:t> line, least </a:t>
            </a:r>
            <a:r>
              <a:rPr lang="en-US" dirty="0" err="1" smtClean="0"/>
              <a:t>favourite</a:t>
            </a:r>
            <a:r>
              <a:rPr lang="en-US" dirty="0" smtClean="0"/>
              <a:t> line and a compliment about the poem (the sandwich method)</a:t>
            </a:r>
          </a:p>
          <a:p>
            <a:endParaRPr lang="en-US" dirty="0"/>
          </a:p>
        </p:txBody>
      </p:sp>
    </p:spTree>
    <p:extLst>
      <p:ext uri="{BB962C8B-B14F-4D97-AF65-F5344CB8AC3E}">
        <p14:creationId xmlns:p14="http://schemas.microsoft.com/office/powerpoint/2010/main" val="23718403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a:t/>
            </a:r>
            <a:br>
              <a:rPr lang="en-US" dirty="0"/>
            </a:br>
            <a:r>
              <a:rPr lang="en-US" dirty="0" smtClean="0"/>
              <a:t>Oh </a:t>
            </a:r>
            <a:r>
              <a:rPr lang="en-US" dirty="0"/>
              <a:t>Joy</a:t>
            </a:r>
            <a:br>
              <a:rPr lang="en-US" dirty="0"/>
            </a:br>
            <a:r>
              <a:rPr lang="en-US" dirty="0"/>
              <a:t>Be my happiness</a:t>
            </a:r>
            <a:br>
              <a:rPr lang="en-US" dirty="0"/>
            </a:br>
            <a:r>
              <a:rPr lang="en-US" dirty="0"/>
              <a:t>That is so true</a:t>
            </a:r>
            <a:br>
              <a:rPr lang="en-US" dirty="0"/>
            </a:br>
            <a:r>
              <a:rPr lang="en-US" dirty="0"/>
              <a:t>Death cannot take you away</a:t>
            </a:r>
          </a:p>
        </p:txBody>
      </p:sp>
      <p:sp>
        <p:nvSpPr>
          <p:cNvPr id="3" name="Content Placeholder 2"/>
          <p:cNvSpPr>
            <a:spLocks noGrp="1"/>
          </p:cNvSpPr>
          <p:nvPr>
            <p:ph idx="1"/>
          </p:nvPr>
        </p:nvSpPr>
        <p:spPr/>
        <p:txBody>
          <a:bodyPr/>
          <a:lstStyle/>
          <a:p>
            <a:endParaRPr lang="en-US" dirty="0" smtClean="0"/>
          </a:p>
          <a:p>
            <a:endParaRPr lang="en-US" dirty="0"/>
          </a:p>
          <a:p>
            <a:endParaRPr lang="en-US" dirty="0" smtClean="0"/>
          </a:p>
          <a:p>
            <a:endParaRPr lang="en-US" dirty="0"/>
          </a:p>
        </p:txBody>
      </p:sp>
    </p:spTree>
    <p:extLst>
      <p:ext uri="{BB962C8B-B14F-4D97-AF65-F5344CB8AC3E}">
        <p14:creationId xmlns:p14="http://schemas.microsoft.com/office/powerpoint/2010/main" val="35243252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a:t/>
            </a:r>
            <a:br>
              <a:rPr lang="en-US" dirty="0"/>
            </a:br>
            <a:r>
              <a:rPr lang="en-US" dirty="0" smtClean="0"/>
              <a:t/>
            </a:r>
            <a:br>
              <a:rPr lang="en-US" dirty="0" smtClean="0"/>
            </a:br>
            <a:r>
              <a:rPr lang="en-US" dirty="0" smtClean="0"/>
              <a:t>Why </a:t>
            </a:r>
            <a:r>
              <a:rPr lang="en-US" dirty="0"/>
              <a:t>do I hurt?</a:t>
            </a:r>
            <a:br>
              <a:rPr lang="en-US" dirty="0"/>
            </a:br>
            <a:r>
              <a:rPr lang="en-US" dirty="0"/>
              <a:t>I am wounded</a:t>
            </a:r>
            <a:br>
              <a:rPr lang="en-US" dirty="0"/>
            </a:br>
            <a:r>
              <a:rPr lang="en-US" dirty="0"/>
              <a:t>Not physically</a:t>
            </a:r>
            <a:br>
              <a:rPr lang="en-US" dirty="0"/>
            </a:br>
            <a:r>
              <a:rPr lang="en-US" dirty="0"/>
              <a:t>But emotionally and mentally</a:t>
            </a:r>
            <a:br>
              <a:rPr lang="en-US" dirty="0"/>
            </a:b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42102994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
            </a:r>
            <a:br>
              <a:rPr lang="en-US" dirty="0" smtClean="0"/>
            </a:br>
            <a:r>
              <a:rPr lang="en-US" dirty="0"/>
              <a:t/>
            </a:r>
            <a:br>
              <a:rPr lang="en-US" dirty="0"/>
            </a:br>
            <a:r>
              <a:rPr lang="en-US" dirty="0" smtClean="0"/>
              <a:t/>
            </a:r>
            <a:br>
              <a:rPr lang="en-US" dirty="0" smtClean="0"/>
            </a:br>
            <a:r>
              <a:rPr lang="en-US" dirty="0" smtClean="0"/>
              <a:t>Being </a:t>
            </a:r>
            <a:r>
              <a:rPr lang="en-US" dirty="0"/>
              <a:t>hopeful</a:t>
            </a:r>
            <a:br>
              <a:rPr lang="en-US" dirty="0"/>
            </a:br>
            <a:r>
              <a:rPr lang="en-US" dirty="0"/>
              <a:t>Is something you</a:t>
            </a:r>
            <a:br>
              <a:rPr lang="en-US" dirty="0"/>
            </a:br>
            <a:r>
              <a:rPr lang="en-US" dirty="0"/>
              <a:t>Hold onto</a:t>
            </a:r>
            <a:br>
              <a:rPr lang="en-US" dirty="0"/>
            </a:br>
            <a:r>
              <a:rPr lang="en-US" dirty="0"/>
              <a:t>Till tomorrow.</a:t>
            </a:r>
            <a:br>
              <a:rPr lang="en-US" dirty="0"/>
            </a:br>
            <a:r>
              <a:rPr lang="en-US" dirty="0"/>
              <a:t/>
            </a:r>
            <a:br>
              <a:rPr lang="en-US" dirty="0"/>
            </a:b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21054467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a:t/>
            </a:r>
            <a:br>
              <a:rPr lang="en-US" dirty="0"/>
            </a:br>
            <a:r>
              <a:rPr lang="en-US" dirty="0" smtClean="0"/>
              <a:t>Individually </a:t>
            </a:r>
            <a:r>
              <a:rPr lang="en-US" dirty="0"/>
              <a:t>courage</a:t>
            </a:r>
            <a:br>
              <a:rPr lang="en-US" dirty="0"/>
            </a:br>
            <a:r>
              <a:rPr lang="en-US" dirty="0"/>
              <a:t>Alone it is</a:t>
            </a:r>
            <a:br>
              <a:rPr lang="en-US" dirty="0"/>
            </a:br>
            <a:r>
              <a:rPr lang="en-US" dirty="0"/>
              <a:t>No doubt </a:t>
            </a:r>
            <a:br>
              <a:rPr lang="en-US" dirty="0"/>
            </a:br>
            <a:r>
              <a:rPr lang="en-US" dirty="0"/>
              <a:t>The strongest thing you can embrace  </a:t>
            </a:r>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36046727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Things to Remember about Poetry</a:t>
            </a:r>
            <a:endParaRPr lang="en-US" dirty="0"/>
          </a:p>
        </p:txBody>
      </p:sp>
      <p:sp>
        <p:nvSpPr>
          <p:cNvPr id="3" name="Content Placeholder 2"/>
          <p:cNvSpPr>
            <a:spLocks noGrp="1"/>
          </p:cNvSpPr>
          <p:nvPr>
            <p:ph idx="1"/>
          </p:nvPr>
        </p:nvSpPr>
        <p:spPr/>
        <p:txBody>
          <a:bodyPr/>
          <a:lstStyle/>
          <a:p>
            <a:r>
              <a:rPr lang="en-US" dirty="0" smtClean="0"/>
              <a:t>Doesn’t have to be a sentence</a:t>
            </a:r>
          </a:p>
          <a:p>
            <a:r>
              <a:rPr lang="en-US" dirty="0" err="1" smtClean="0"/>
              <a:t>can.Mess.with</a:t>
            </a:r>
            <a:r>
              <a:rPr lang="en-US" dirty="0" err="1"/>
              <a:t>.</a:t>
            </a:r>
            <a:r>
              <a:rPr lang="en-US" dirty="0" err="1" smtClean="0"/>
              <a:t>THE</a:t>
            </a:r>
            <a:r>
              <a:rPr lang="en-US" dirty="0" smtClean="0"/>
              <a:t> RULES</a:t>
            </a:r>
          </a:p>
          <a:p>
            <a:r>
              <a:rPr lang="en-US" dirty="0" smtClean="0"/>
              <a:t>Every Word Counts!</a:t>
            </a:r>
          </a:p>
          <a:p>
            <a:endParaRPr lang="en-US" dirty="0"/>
          </a:p>
        </p:txBody>
      </p:sp>
    </p:spTree>
    <p:extLst>
      <p:ext uri="{BB962C8B-B14F-4D97-AF65-F5344CB8AC3E}">
        <p14:creationId xmlns:p14="http://schemas.microsoft.com/office/powerpoint/2010/main" val="25412613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Read Poetry</a:t>
            </a:r>
            <a:endParaRPr lang="en-US" dirty="0"/>
          </a:p>
        </p:txBody>
      </p:sp>
      <p:sp>
        <p:nvSpPr>
          <p:cNvPr id="3" name="Content Placeholder 2"/>
          <p:cNvSpPr>
            <a:spLocks noGrp="1"/>
          </p:cNvSpPr>
          <p:nvPr>
            <p:ph idx="1"/>
          </p:nvPr>
        </p:nvSpPr>
        <p:spPr/>
        <p:txBody>
          <a:bodyPr/>
          <a:lstStyle/>
          <a:p>
            <a:r>
              <a:rPr lang="en-US" dirty="0" smtClean="0"/>
              <a:t>Read it several times. Slowly, quickly, change the pace.</a:t>
            </a:r>
          </a:p>
          <a:p>
            <a:r>
              <a:rPr lang="en-US" dirty="0" smtClean="0"/>
              <a:t>Read each line repeatedly. Read sections together, change the emphasis. </a:t>
            </a:r>
          </a:p>
          <a:p>
            <a:r>
              <a:rPr lang="en-US" dirty="0" smtClean="0"/>
              <a:t>Poetry is like art. You need to really think about it, try to experience it. Think about what it means to you, what it means to the author, why they chose those words, why they put it in that order.</a:t>
            </a:r>
            <a:endParaRPr lang="en-US" dirty="0"/>
          </a:p>
        </p:txBody>
      </p:sp>
    </p:spTree>
    <p:extLst>
      <p:ext uri="{BB962C8B-B14F-4D97-AF65-F5344CB8AC3E}">
        <p14:creationId xmlns:p14="http://schemas.microsoft.com/office/powerpoint/2010/main" val="20996066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Monet’s Water Lilies</a:t>
            </a:r>
            <a:endParaRPr lang="en-US" dirty="0"/>
          </a:p>
        </p:txBody>
      </p:sp>
      <p:pic>
        <p:nvPicPr>
          <p:cNvPr id="1027" name="Picture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133600" y="1905000"/>
            <a:ext cx="5334000" cy="397998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070052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did you view the art?</a:t>
            </a:r>
            <a:endParaRPr lang="en-US" dirty="0"/>
          </a:p>
        </p:txBody>
      </p:sp>
      <p:sp>
        <p:nvSpPr>
          <p:cNvPr id="3" name="Content Placeholder 2"/>
          <p:cNvSpPr>
            <a:spLocks noGrp="1"/>
          </p:cNvSpPr>
          <p:nvPr>
            <p:ph idx="1"/>
          </p:nvPr>
        </p:nvSpPr>
        <p:spPr/>
        <p:txBody>
          <a:bodyPr/>
          <a:lstStyle/>
          <a:p>
            <a:r>
              <a:rPr lang="en-US" dirty="0" smtClean="0"/>
              <a:t>Look at it slowly, look at the details, squint, take a step back, move closer.</a:t>
            </a:r>
          </a:p>
          <a:p>
            <a:r>
              <a:rPr lang="en-US" dirty="0" smtClean="0"/>
              <a:t>Think about the color, the shading, the angle</a:t>
            </a:r>
          </a:p>
          <a:p>
            <a:r>
              <a:rPr lang="en-US" dirty="0" smtClean="0"/>
              <a:t>What do you see?</a:t>
            </a:r>
          </a:p>
          <a:p>
            <a:r>
              <a:rPr lang="en-US" dirty="0" smtClean="0"/>
              <a:t>How do you feel?</a:t>
            </a:r>
          </a:p>
          <a:p>
            <a:r>
              <a:rPr lang="en-US" dirty="0" smtClean="0"/>
              <a:t>What did the artist mean for you to feel?</a:t>
            </a:r>
            <a:endParaRPr lang="en-US" dirty="0"/>
          </a:p>
        </p:txBody>
      </p:sp>
    </p:spTree>
    <p:extLst>
      <p:ext uri="{BB962C8B-B14F-4D97-AF65-F5344CB8AC3E}">
        <p14:creationId xmlns:p14="http://schemas.microsoft.com/office/powerpoint/2010/main" val="16481529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i="1" dirty="0" smtClean="0"/>
              <a:t>Adam</a:t>
            </a:r>
            <a:r>
              <a:rPr lang="en-US" dirty="0" smtClean="0"/>
              <a:t> Means Earth</a:t>
            </a:r>
            <a:br>
              <a:rPr lang="en-US" dirty="0" smtClean="0"/>
            </a:br>
            <a:r>
              <a:rPr lang="en-US" sz="2200" dirty="0" smtClean="0"/>
              <a:t>By Samuel </a:t>
            </a:r>
            <a:r>
              <a:rPr lang="en-US" sz="2200" dirty="0" err="1" smtClean="0"/>
              <a:t>Menashe</a:t>
            </a:r>
            <a:endParaRPr lang="en-US" sz="2200" dirty="0"/>
          </a:p>
        </p:txBody>
      </p:sp>
      <p:sp>
        <p:nvSpPr>
          <p:cNvPr id="3" name="Content Placeholder 2"/>
          <p:cNvSpPr>
            <a:spLocks noGrp="1"/>
          </p:cNvSpPr>
          <p:nvPr>
            <p:ph idx="1"/>
          </p:nvPr>
        </p:nvSpPr>
        <p:spPr/>
        <p:txBody>
          <a:bodyPr/>
          <a:lstStyle/>
          <a:p>
            <a:pPr marL="137160" indent="0">
              <a:buNone/>
            </a:pPr>
            <a:r>
              <a:rPr lang="en-US" dirty="0"/>
              <a:t>I am the man</a:t>
            </a:r>
          </a:p>
          <a:p>
            <a:pPr marL="137160" indent="0">
              <a:buNone/>
            </a:pPr>
            <a:r>
              <a:rPr lang="en-US" dirty="0"/>
              <a:t>Whose name is mud</a:t>
            </a:r>
          </a:p>
          <a:p>
            <a:pPr marL="137160" indent="0">
              <a:buNone/>
            </a:pPr>
            <a:r>
              <a:rPr lang="en-US" dirty="0"/>
              <a:t>But what’s in a name</a:t>
            </a:r>
          </a:p>
          <a:p>
            <a:pPr marL="137160" indent="0">
              <a:buNone/>
            </a:pPr>
            <a:r>
              <a:rPr lang="en-US" dirty="0"/>
              <a:t>To shame one who knows</a:t>
            </a:r>
          </a:p>
          <a:p>
            <a:pPr marL="137160" indent="0">
              <a:buNone/>
            </a:pPr>
            <a:r>
              <a:rPr lang="en-US" dirty="0"/>
              <a:t>Mud does not stain</a:t>
            </a:r>
          </a:p>
          <a:p>
            <a:pPr marL="137160" indent="0">
              <a:buNone/>
            </a:pPr>
            <a:r>
              <a:rPr lang="en-US" dirty="0"/>
              <a:t>Clay he’s made of</a:t>
            </a:r>
          </a:p>
          <a:p>
            <a:pPr marL="137160" indent="0">
              <a:buNone/>
            </a:pPr>
            <a:r>
              <a:rPr lang="en-US" dirty="0"/>
              <a:t>Dust Adam became—</a:t>
            </a:r>
          </a:p>
          <a:p>
            <a:pPr marL="137160" indent="0">
              <a:buNone/>
            </a:pPr>
            <a:r>
              <a:rPr lang="en-US" dirty="0"/>
              <a:t>The dust he was—</a:t>
            </a:r>
          </a:p>
          <a:p>
            <a:pPr marL="137160" indent="0">
              <a:buNone/>
            </a:pPr>
            <a:r>
              <a:rPr lang="en-US" dirty="0"/>
              <a:t>Was he his name</a:t>
            </a:r>
          </a:p>
          <a:p>
            <a:pPr marL="137160" indent="0">
              <a:buNone/>
            </a:pPr>
            <a:endParaRPr lang="en-US" dirty="0"/>
          </a:p>
        </p:txBody>
      </p:sp>
    </p:spTree>
    <p:extLst>
      <p:ext uri="{BB962C8B-B14F-4D97-AF65-F5344CB8AC3E}">
        <p14:creationId xmlns:p14="http://schemas.microsoft.com/office/powerpoint/2010/main" val="9329881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Read Poetry</a:t>
            </a:r>
            <a:endParaRPr lang="en-US" dirty="0"/>
          </a:p>
        </p:txBody>
      </p:sp>
      <p:sp>
        <p:nvSpPr>
          <p:cNvPr id="3" name="Content Placeholder 2"/>
          <p:cNvSpPr>
            <a:spLocks noGrp="1"/>
          </p:cNvSpPr>
          <p:nvPr>
            <p:ph idx="1"/>
          </p:nvPr>
        </p:nvSpPr>
        <p:spPr/>
        <p:txBody>
          <a:bodyPr/>
          <a:lstStyle/>
          <a:p>
            <a:r>
              <a:rPr lang="en-US" dirty="0" smtClean="0"/>
              <a:t>Read it several times. Slowly, quickly, change the pace.</a:t>
            </a:r>
          </a:p>
          <a:p>
            <a:r>
              <a:rPr lang="en-US" dirty="0" smtClean="0"/>
              <a:t>Read each line repeatedly. Read sections together, change the emphasis. </a:t>
            </a:r>
          </a:p>
          <a:p>
            <a:r>
              <a:rPr lang="en-US" dirty="0" smtClean="0"/>
              <a:t>Poetry is like art. You need to really think about it, try to experience it. Think about what it means to you, what it means to the author, why they chose those words, why they put it in that order.</a:t>
            </a:r>
            <a:endParaRPr lang="en-US" dirty="0"/>
          </a:p>
        </p:txBody>
      </p:sp>
    </p:spTree>
    <p:extLst>
      <p:ext uri="{BB962C8B-B14F-4D97-AF65-F5344CB8AC3E}">
        <p14:creationId xmlns:p14="http://schemas.microsoft.com/office/powerpoint/2010/main" val="40958279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Poetry is thoughtful</a:t>
            </a:r>
            <a:endParaRPr lang="en-US" dirty="0"/>
          </a:p>
        </p:txBody>
      </p:sp>
      <p:sp>
        <p:nvSpPr>
          <p:cNvPr id="3" name="Content Placeholder 2"/>
          <p:cNvSpPr>
            <a:spLocks noGrp="1"/>
          </p:cNvSpPr>
          <p:nvPr>
            <p:ph idx="1"/>
          </p:nvPr>
        </p:nvSpPr>
        <p:spPr/>
        <p:txBody>
          <a:bodyPr/>
          <a:lstStyle/>
          <a:p>
            <a:r>
              <a:rPr lang="en-US" dirty="0" smtClean="0"/>
              <a:t>So think about it!</a:t>
            </a:r>
          </a:p>
          <a:p>
            <a:endParaRPr lang="en-US" dirty="0"/>
          </a:p>
          <a:p>
            <a:r>
              <a:rPr lang="en-US" dirty="0" smtClean="0"/>
              <a:t>When writing poetry, it should take you as long or longer than an essay. It is the same level of work, just </a:t>
            </a:r>
            <a:r>
              <a:rPr lang="en-US" smtClean="0"/>
              <a:t>much different.</a:t>
            </a:r>
          </a:p>
          <a:p>
            <a:endParaRPr lang="en-US"/>
          </a:p>
        </p:txBody>
      </p:sp>
    </p:spTree>
    <p:extLst>
      <p:ext uri="{BB962C8B-B14F-4D97-AF65-F5344CB8AC3E}">
        <p14:creationId xmlns:p14="http://schemas.microsoft.com/office/powerpoint/2010/main" val="19645280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 lines = 16-25 words</a:t>
            </a:r>
            <a:endParaRPr lang="en-US" dirty="0"/>
          </a:p>
        </p:txBody>
      </p:sp>
      <p:sp>
        <p:nvSpPr>
          <p:cNvPr id="3" name="Content Placeholder 2"/>
          <p:cNvSpPr>
            <a:spLocks noGrp="1"/>
          </p:cNvSpPr>
          <p:nvPr>
            <p:ph idx="1"/>
          </p:nvPr>
        </p:nvSpPr>
        <p:spPr/>
        <p:txBody>
          <a:bodyPr/>
          <a:lstStyle/>
          <a:p>
            <a:r>
              <a:rPr lang="en-US" dirty="0" smtClean="0"/>
              <a:t>16-25 words for an entire challenge’s mark</a:t>
            </a:r>
          </a:p>
          <a:p>
            <a:pPr marL="0" indent="0">
              <a:buNone/>
            </a:pPr>
            <a:r>
              <a:rPr lang="en-US" dirty="0" smtClean="0"/>
              <a:t>Every line has to have meaning – it can’t be an explanation</a:t>
            </a:r>
          </a:p>
          <a:p>
            <a:pPr marL="0" indent="0">
              <a:buNone/>
            </a:pPr>
            <a:r>
              <a:rPr lang="en-US" dirty="0" smtClean="0"/>
              <a:t>Prose gives you lots of room</a:t>
            </a:r>
          </a:p>
          <a:p>
            <a:pPr marL="0" indent="0">
              <a:buNone/>
            </a:pPr>
            <a:r>
              <a:rPr lang="en-US" dirty="0" smtClean="0"/>
              <a:t>In Poetry, every word counts.</a:t>
            </a:r>
          </a:p>
          <a:p>
            <a:pPr marL="0" indent="0">
              <a:buNone/>
            </a:pPr>
            <a:endParaRPr lang="en-US" dirty="0" smtClean="0"/>
          </a:p>
        </p:txBody>
      </p:sp>
    </p:spTree>
    <p:extLst>
      <p:ext uri="{BB962C8B-B14F-4D97-AF65-F5344CB8AC3E}">
        <p14:creationId xmlns:p14="http://schemas.microsoft.com/office/powerpoint/2010/main" val="426016022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103</TotalTime>
  <Words>402</Words>
  <Application>Microsoft Office PowerPoint</Application>
  <PresentationFormat>On-screen Show (4:3)</PresentationFormat>
  <Paragraphs>50</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Apex</vt:lpstr>
      <vt:lpstr>M4C1 - Poetry</vt:lpstr>
      <vt:lpstr>Things to Remember about Poetry</vt:lpstr>
      <vt:lpstr>How to Read Poetry</vt:lpstr>
      <vt:lpstr>Monet’s Water Lilies</vt:lpstr>
      <vt:lpstr>How did you view the art?</vt:lpstr>
      <vt:lpstr>Adam Means Earth By Samuel Menashe</vt:lpstr>
      <vt:lpstr>How to Read Poetry</vt:lpstr>
      <vt:lpstr>Poetry is thoughtful</vt:lpstr>
      <vt:lpstr>4 lines = 16-25 words</vt:lpstr>
      <vt:lpstr>Analyzing Poetry</vt:lpstr>
      <vt:lpstr>  Oh Joy Be my happiness That is so true Death cannot take you away</vt:lpstr>
      <vt:lpstr>   Why do I hurt? I am wounded Not physically But emotionally and mentally </vt:lpstr>
      <vt:lpstr>    Being hopeful Is something you Hold onto Till tomorrow.  </vt:lpstr>
      <vt:lpstr>  Individually courage Alone it is No doubt  The strongest thing you can embrace  </vt:lpstr>
    </vt:vector>
  </TitlesOfParts>
  <Company>Palliser Regional Schools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M4C1 - Poetry</dc:title>
  <dc:creator>Keith Harrison</dc:creator>
  <cp:lastModifiedBy>Keith Harrison</cp:lastModifiedBy>
  <cp:revision>6</cp:revision>
  <dcterms:created xsi:type="dcterms:W3CDTF">2014-11-27T15:41:48Z</dcterms:created>
  <dcterms:modified xsi:type="dcterms:W3CDTF">2014-11-27T18:34:51Z</dcterms:modified>
</cp:coreProperties>
</file>