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0" r:id="rId6"/>
    <p:sldId id="261" r:id="rId7"/>
    <p:sldId id="281" r:id="rId8"/>
    <p:sldId id="262" r:id="rId9"/>
    <p:sldId id="263" r:id="rId10"/>
    <p:sldId id="282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3" r:id="rId22"/>
    <p:sldId id="275" r:id="rId23"/>
    <p:sldId id="276" r:id="rId24"/>
    <p:sldId id="277" r:id="rId25"/>
    <p:sldId id="284" r:id="rId26"/>
  </p:sldIdLst>
  <p:sldSz cx="9144000" cy="5143500" type="screen16x9"/>
  <p:notesSz cx="6858000" cy="9144000"/>
  <p:embeddedFontLst>
    <p:embeddedFont>
      <p:font typeface="Amatic SC" panose="020B0604020202020204" charset="-79"/>
      <p:regular r:id="rId28"/>
      <p:bold r:id="rId29"/>
    </p:embeddedFont>
    <p:embeddedFont>
      <p:font typeface="Source Code Pro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f98e2b3e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f98e2b3e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f98e2b3e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f98e2b3e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f98e2b3e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f98e2b3e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f98e2b3e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f98e2b3e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f98e2b3e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f98e2b3e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f98e2b3e3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f98e2b3e3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f98e2b3e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f98e2b3e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f98e2b3e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f98e2b3e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f98e2b3e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f98e2b3e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98e2b3e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98e2b3e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f98e2b3e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f98e2b3e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f98e2b3e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f98e2b3e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98e2b3e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98e2b3e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f98e2b3e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f98e2b3e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f98e2b3e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f98e2b3e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f98e2b3e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f98e2b3e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f98e2b3e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f98e2b3e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f98e2b3e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f98e2b3e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f98e2b3e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f98e2b3e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Sculpture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Anything Goes Assignment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CD5F5-8566-4069-B44E-80658EBE0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500" y="545567"/>
            <a:ext cx="5998800" cy="1690488"/>
          </a:xfrm>
        </p:spPr>
        <p:txBody>
          <a:bodyPr/>
          <a:lstStyle/>
          <a:p>
            <a:r>
              <a:rPr lang="en-CA" dirty="0"/>
              <a:t>Cardboard is a great material.  It can be painted, or not.  Your sculpture can be abstract, realistic, </a:t>
            </a:r>
            <a:r>
              <a:rPr lang="en-CA" dirty="0" err="1"/>
              <a:t>humourous</a:t>
            </a:r>
            <a:r>
              <a:rPr lang="en-CA" dirty="0"/>
              <a:t>, larger than scale, smaller than scale…..</a:t>
            </a:r>
          </a:p>
        </p:txBody>
      </p:sp>
      <p:pic>
        <p:nvPicPr>
          <p:cNvPr id="3" name="Google Shape;109;p23">
            <a:extLst>
              <a:ext uri="{FF2B5EF4-FFF2-40B4-BE49-F238E27FC236}">
                <a16:creationId xmlns:a16="http://schemas.microsoft.com/office/drawing/2014/main" id="{0BCBFC35-E563-41B7-A786-0A5EFE3BFD4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2015" y="1705856"/>
            <a:ext cx="4556633" cy="314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97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721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5611" y="152400"/>
            <a:ext cx="32258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09" y="68150"/>
            <a:ext cx="368081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3075" y="68150"/>
            <a:ext cx="5075350" cy="50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975" y="806824"/>
            <a:ext cx="2909544" cy="416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7729" y="0"/>
            <a:ext cx="475805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ABA34-5164-443F-9532-FB4C3D20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0" y="0"/>
            <a:ext cx="8537700" cy="748200"/>
          </a:xfrm>
        </p:spPr>
        <p:txBody>
          <a:bodyPr/>
          <a:lstStyle/>
          <a:p>
            <a:r>
              <a:rPr lang="en-CA" dirty="0"/>
              <a:t>You can use paper </a:t>
            </a:r>
            <a:r>
              <a:rPr lang="en-CA" dirty="0" err="1"/>
              <a:t>mache</a:t>
            </a:r>
            <a:r>
              <a:rPr lang="en-CA" dirty="0"/>
              <a:t>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310" y="0"/>
            <a:ext cx="65000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83343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8143" y="152400"/>
            <a:ext cx="3876739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325" y="152400"/>
            <a:ext cx="345967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9446" y="152400"/>
            <a:ext cx="36109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375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719" y="152400"/>
            <a:ext cx="424214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37" y="0"/>
            <a:ext cx="8395788" cy="49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1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0" y="102275"/>
            <a:ext cx="9066999" cy="504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62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2D09-E2FE-4D09-885A-31F24210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Assemblage/Found object sculpture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C3A54-CE23-4EEB-BACA-9B5AABDD4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These sculptures are made by combining found objects to create new meanings</a:t>
            </a:r>
          </a:p>
        </p:txBody>
      </p:sp>
      <p:pic>
        <p:nvPicPr>
          <p:cNvPr id="3074" name="Picture 2" descr="Mixed Media and Found Objects: Art by Susan Parrish - Artist Run Website">
            <a:extLst>
              <a:ext uri="{FF2B5EF4-FFF2-40B4-BE49-F238E27FC236}">
                <a16:creationId xmlns:a16="http://schemas.microsoft.com/office/drawing/2014/main" id="{D385D76C-54B9-438F-A704-1CA2C52E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91" y="122945"/>
            <a:ext cx="3625030" cy="47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80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152400"/>
            <a:ext cx="5848349" cy="43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77" y="0"/>
            <a:ext cx="34061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450" y="92400"/>
            <a:ext cx="5203625" cy="49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D45F-90B2-447B-98DE-5024DF2F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Your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23A99-3E99-438F-8AAC-E688A4DB3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228674"/>
            <a:ext cx="8678619" cy="3842787"/>
          </a:xfrm>
        </p:spPr>
        <p:txBody>
          <a:bodyPr/>
          <a:lstStyle/>
          <a:p>
            <a:r>
              <a:rPr lang="en-US" sz="1600" dirty="0"/>
              <a:t>This is a wide open, flexible assignment.  You may create any sculpture you like, using any materials you like.  It may be temporary (for example a sculpture made of rocks on a riverbank) in which case you will have to send me a few photos for assessment.  Your sculpture may be large or small, carved, assembled, formed by hand, sewn, glued...</a:t>
            </a:r>
          </a:p>
          <a:p>
            <a:endParaRPr lang="en-US" sz="1600" dirty="0"/>
          </a:p>
          <a:p>
            <a:r>
              <a:rPr lang="en-US" sz="1600" dirty="0"/>
              <a:t>Please do not submit a craft that has come in a kit, or that follows step-by-step instructions.  This sculpture must be original art; it can be inspired or influenced by another artist but should be your own, unique creation.</a:t>
            </a:r>
          </a:p>
          <a:p>
            <a:endParaRPr lang="en-US" sz="1600" dirty="0"/>
          </a:p>
          <a:p>
            <a:r>
              <a:rPr lang="en-CA" sz="1600" dirty="0"/>
              <a:t>Your sculpture must be 3D – able to be viewed from all sides</a:t>
            </a:r>
          </a:p>
        </p:txBody>
      </p:sp>
    </p:spTree>
    <p:extLst>
      <p:ext uri="{BB962C8B-B14F-4D97-AF65-F5344CB8AC3E}">
        <p14:creationId xmlns:p14="http://schemas.microsoft.com/office/powerpoint/2010/main" val="114746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82349" cy="48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3200" y="37700"/>
            <a:ext cx="3992675" cy="50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2DD9B9-123D-4CA4-AD6A-215D9F85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9349"/>
            <a:ext cx="8537700" cy="1242825"/>
          </a:xfrm>
        </p:spPr>
        <p:txBody>
          <a:bodyPr/>
          <a:lstStyle/>
          <a:p>
            <a:r>
              <a:rPr lang="en-US" dirty="0"/>
              <a:t>This student had some old boards and </a:t>
            </a:r>
            <a:r>
              <a:rPr lang="en-US" dirty="0" err="1"/>
              <a:t>housepaint</a:t>
            </a:r>
            <a:r>
              <a:rPr lang="en-US" dirty="0"/>
              <a:t> in the garage…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718344-7AD8-45B6-A76E-860DFCE70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31" y="1252497"/>
            <a:ext cx="6438100" cy="37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83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348"/>
            <a:ext cx="7285229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2;p18">
            <a:extLst>
              <a:ext uri="{FF2B5EF4-FFF2-40B4-BE49-F238E27FC236}">
                <a16:creationId xmlns:a16="http://schemas.microsoft.com/office/drawing/2014/main" id="{4E3F86AD-E5CD-473D-BF10-D94F0C340E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1"/>
            <a:ext cx="7285229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BAE31B-1D87-4023-8172-F0238A66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526350"/>
            <a:ext cx="2521891" cy="4090800"/>
          </a:xfrm>
        </p:spPr>
        <p:txBody>
          <a:bodyPr/>
          <a:lstStyle/>
          <a:p>
            <a:r>
              <a:rPr lang="en-US" sz="2000" dirty="0"/>
              <a:t>Smash up some old CDs, build a frame/skeleton out of paper, wire and masking tape, and glue CD shards on with a hot glue gun…</a:t>
            </a:r>
          </a:p>
        </p:txBody>
      </p:sp>
      <p:pic>
        <p:nvPicPr>
          <p:cNvPr id="4" name="Google Shape;82;p18">
            <a:extLst>
              <a:ext uri="{FF2B5EF4-FFF2-40B4-BE49-F238E27FC236}">
                <a16:creationId xmlns:a16="http://schemas.microsoft.com/office/drawing/2014/main" id="{0DCA3331-5241-4485-9787-F7FB1CC3F08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73613" y="152401"/>
            <a:ext cx="5924392" cy="4838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78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363" y="206188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0B62EA-E9E0-4308-BE01-DF1082DC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Ceramics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2356F-52A3-4244-BE56-32E346ACF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89600"/>
            <a:ext cx="3322848" cy="3179400"/>
          </a:xfrm>
        </p:spPr>
        <p:txBody>
          <a:bodyPr/>
          <a:lstStyle/>
          <a:p>
            <a:r>
              <a:rPr lang="en-CA" sz="2000" dirty="0"/>
              <a:t>We don’t have a kiln at the school, but some students have access to a kiln through family. If that’s you, clay is another option.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832" y="206188"/>
            <a:ext cx="6638876" cy="4411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154FFC-72D1-4357-8691-ECE944FF2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499" y="4679575"/>
            <a:ext cx="8509455" cy="407255"/>
          </a:xfrm>
        </p:spPr>
        <p:txBody>
          <a:bodyPr/>
          <a:lstStyle/>
          <a:p>
            <a:r>
              <a:rPr lang="en-CA" dirty="0"/>
              <a:t>If your Sculpture is an on-site installation, take lots of photos!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279</Words>
  <Application>Microsoft Office PowerPoint</Application>
  <PresentationFormat>On-screen Show (16:9)</PresentationFormat>
  <Paragraphs>17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Amatic SC</vt:lpstr>
      <vt:lpstr>Source Code Pro</vt:lpstr>
      <vt:lpstr>Arial</vt:lpstr>
      <vt:lpstr>Beach Day</vt:lpstr>
      <vt:lpstr>Sculpture</vt:lpstr>
      <vt:lpstr>PowerPoint Presentation</vt:lpstr>
      <vt:lpstr>PowerPoint Presentation</vt:lpstr>
      <vt:lpstr>PowerPoint Presentation</vt:lpstr>
      <vt:lpstr>This student had some old boards and housepaint in the garage…</vt:lpstr>
      <vt:lpstr>PowerPoint Presentation</vt:lpstr>
      <vt:lpstr>Smash up some old CDs, build a frame/skeleton out of paper, wire and masking tape, and glue CD shards on with a hot glue gun…</vt:lpstr>
      <vt:lpstr>Ceramics</vt:lpstr>
      <vt:lpstr>PowerPoint Presentation</vt:lpstr>
      <vt:lpstr>PowerPoint Presentation</vt:lpstr>
      <vt:lpstr>PowerPoint Presentation</vt:lpstr>
      <vt:lpstr>PowerPoint Presentation</vt:lpstr>
      <vt:lpstr>You can use paper mache: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Assemblage/Found object sculpture</vt:lpstr>
      <vt:lpstr>PowerPoint Presentation</vt:lpstr>
      <vt:lpstr>PowerPoint Presentation</vt:lpstr>
      <vt:lpstr>PowerPoint Presentation</vt:lpstr>
      <vt:lpstr>Your 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Sculpture</dc:title>
  <cp:lastModifiedBy>LOREN SPECTOR</cp:lastModifiedBy>
  <cp:revision>3</cp:revision>
  <dcterms:modified xsi:type="dcterms:W3CDTF">2020-09-15T20:47:14Z</dcterms:modified>
</cp:coreProperties>
</file>