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2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Objects="1">
      <p:cViewPr varScale="1">
        <p:scale>
          <a:sx n="96" d="100"/>
          <a:sy n="96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cket7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2531">
            <a:off x="5549163" y="1756449"/>
            <a:ext cx="1097280" cy="556207"/>
          </a:xfrm>
          <a:prstGeom prst="rect">
            <a:avLst/>
          </a:prstGeom>
        </p:spPr>
      </p:pic>
      <p:pic>
        <p:nvPicPr>
          <p:cNvPr id="13" name="Picture 12" descr="ticket8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12257">
            <a:off x="5383242" y="2155148"/>
            <a:ext cx="1097280" cy="556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70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47188-2398-DF45-BB9E-1E9AAD6EAE70}" type="datetime1">
              <a:rPr lang="en-US" smtClean="0"/>
              <a:pPr/>
              <a:t>5/10/11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0BAB8-4E7B-2C42-A4E4-566A390A12E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42-1639349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386" y="304800"/>
            <a:ext cx="3427214" cy="434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CB65-FACC-7045-B4FE-3A5237847197}" type="datetime1">
              <a:rPr lang="en-US" smtClean="0"/>
              <a:pPr/>
              <a:t>5/10/11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E8ED7-F892-9A49-9860-1FACD104F1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0B0-1A79-F94D-9904-028C6AE01327}" type="datetime1">
              <a:rPr lang="en-US" smtClean="0"/>
              <a:pPr/>
              <a:t>5/10/11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D85C-1FDA-1A4F-ABC0-9474D7D85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0B0-1A79-F94D-9904-028C6AE01327}" type="datetime1">
              <a:rPr lang="en-US" smtClean="0"/>
              <a:pPr/>
              <a:t>5/10/11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D85C-1FDA-1A4F-ABC0-9474D7D850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F4092-F0D3-E546-A051-AF754678B541}" type="datetime1">
              <a:rPr lang="en-US" smtClean="0"/>
              <a:pPr/>
              <a:t>5/10/11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FEC6-79AC-CE4F-AD4E-27ABE1D98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B715-231C-954F-84B5-4100190BD1EF}" type="datetime1">
              <a:rPr lang="en-US" smtClean="0"/>
              <a:pPr/>
              <a:t>5/10/11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8C1A7-EF67-F541-B545-494417ECD4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81961-A0C8-0144-87C7-329100C5647C}" type="datetime1">
              <a:rPr lang="en-US" smtClean="0"/>
              <a:pPr/>
              <a:t>5/10/11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1FF8D-4D87-BE49-A9E8-6F49918021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icket7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9111">
            <a:off x="6492546" y="1596318"/>
            <a:ext cx="2212848" cy="1121684"/>
          </a:xfrm>
          <a:prstGeom prst="rect">
            <a:avLst/>
          </a:prstGeom>
        </p:spPr>
      </p:pic>
      <p:pic>
        <p:nvPicPr>
          <p:cNvPr id="12" name="Picture 11" descr="ticket8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78374">
            <a:off x="5944691" y="2294396"/>
            <a:ext cx="2212848" cy="1121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8C0B0-1A79-F94D-9904-028C6AE01327}" type="datetime1">
              <a:rPr lang="en-US" smtClean="0"/>
              <a:pPr/>
              <a:t>5/10/11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2D85C-1FDA-1A4F-ABC0-9474D7D850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CA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83660-52FE-654D-A5C6-6964DAD36AF6}" type="datetime1">
              <a:rPr lang="en-US" smtClean="0"/>
              <a:pPr/>
              <a:t>5/10/11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BD6ED-D0D2-1542-95D3-6AD72FE2DC1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ticket7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99111">
            <a:off x="6035346" y="4568119"/>
            <a:ext cx="2212848" cy="1121684"/>
          </a:xfrm>
          <a:prstGeom prst="rect">
            <a:avLst/>
          </a:prstGeom>
        </p:spPr>
      </p:pic>
      <p:pic>
        <p:nvPicPr>
          <p:cNvPr id="12" name="Picture 11" descr="ticket8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18495">
            <a:off x="5236620" y="5036281"/>
            <a:ext cx="2212848" cy="1121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110E6-0E9C-144E-BF80-821CE0DA75C8}" type="datetime1">
              <a:rPr lang="en-US" smtClean="0"/>
              <a:pPr/>
              <a:t>5/10/11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6BC4-2AF4-9F41-8EAC-7AF13B339C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FE075-3E32-C34D-861D-00E15413BA6E}" type="datetime1">
              <a:rPr lang="en-US" smtClean="0"/>
              <a:pPr/>
              <a:t>5/10/11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66CE0-55A8-0745-86EE-C71BD4A6A31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CAB51-3305-1C4B-9EA2-6B2AB5420182}" type="datetime1">
              <a:rPr lang="en-US" smtClean="0"/>
              <a:pPr/>
              <a:t>5/10/11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F08F-980F-884E-BCC1-DFC92A6257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00AAA-BBF1-7641-B33F-85ECF26AF2B7}" type="datetime1">
              <a:rPr lang="en-US" smtClean="0"/>
              <a:pPr/>
              <a:t>5/10/11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DEF49-0E60-2441-AB9C-7C0D2AF01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9E374-43B6-8B42-BA66-44C01D0D9F79}" type="datetime1">
              <a:rPr lang="en-US" smtClean="0"/>
              <a:pPr/>
              <a:t>5/10/11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1C8F-6D37-5E4A-BBF6-5FAB6D8A51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0D8C0B0-1A79-F94D-9904-028C6AE01327}" type="datetime1">
              <a:rPr lang="en-US" smtClean="0"/>
              <a:pPr/>
              <a:t>5/10/11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752D85C-1FDA-1A4F-ABC0-9474D7D85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Cambrian Explosion 3.7.1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27094"/>
            <a:ext cx="8718856" cy="43927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Fossilization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8305800" cy="1363662"/>
          </a:xfrm>
        </p:spPr>
        <p:txBody>
          <a:bodyPr>
            <a:normAutofit lnSpcReduction="10000"/>
          </a:bodyPr>
          <a:lstStyle/>
          <a:p>
            <a:r>
              <a:rPr lang="en-US" sz="2800" b="1" u="sng" dirty="0" smtClean="0"/>
              <a:t>Fossilization :  </a:t>
            </a:r>
            <a:r>
              <a:rPr lang="en-US" sz="2800" dirty="0" smtClean="0"/>
              <a:t>the process by which any trace of the existence of ancient life is preserved within rock.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735262"/>
            <a:ext cx="8724900" cy="38941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" y="1760538"/>
            <a:ext cx="3916680" cy="4365625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Trace Fossil :  </a:t>
            </a:r>
            <a:r>
              <a:rPr lang="en-US" sz="2800" dirty="0" smtClean="0"/>
              <a:t>An imprint from a past organism where no remains of the actual organism is present. 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3124200"/>
            <a:ext cx="4800600" cy="27847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" y="1760538"/>
            <a:ext cx="3916680" cy="4365625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Mould Fossil </a:t>
            </a:r>
            <a:r>
              <a:rPr lang="en-US" sz="2800" b="1" dirty="0" smtClean="0"/>
              <a:t>:  (Cast fossil)  </a:t>
            </a:r>
          </a:p>
          <a:p>
            <a:r>
              <a:rPr lang="en-US" sz="2800" dirty="0" smtClean="0"/>
              <a:t>A type of fossil formed by the encapsulation of remains that disintegrate and leave a 3 D mould of their structure.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514600"/>
            <a:ext cx="4870547" cy="3187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Fossils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" y="1760538"/>
            <a:ext cx="3916680" cy="43656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Cast fossil :  </a:t>
            </a:r>
            <a:r>
              <a:rPr lang="en-US" sz="2800" dirty="0" smtClean="0"/>
              <a:t>a</a:t>
            </a:r>
            <a:r>
              <a:rPr lang="en-US" sz="2800" b="1" dirty="0" smtClean="0"/>
              <a:t> </a:t>
            </a:r>
            <a:r>
              <a:rPr lang="en-US" sz="2800" dirty="0" smtClean="0"/>
              <a:t>solid </a:t>
            </a:r>
            <a:r>
              <a:rPr lang="en-US" sz="2800" dirty="0" smtClean="0"/>
              <a:t>mineral deposit that filled a mold, leaving a copy of the living thing</a:t>
            </a:r>
            <a:r>
              <a:rPr lang="en-US" sz="2800" dirty="0" smtClean="0"/>
              <a:t> or organic material.  </a:t>
            </a:r>
          </a:p>
          <a:p>
            <a:r>
              <a:rPr lang="en-US" sz="2800" dirty="0" err="1" smtClean="0"/>
              <a:t>Petrification</a:t>
            </a:r>
            <a:r>
              <a:rPr lang="en-US" sz="2800" dirty="0" smtClean="0"/>
              <a:t> :  plant or animal tissue replaced by minerals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399" y="2057400"/>
            <a:ext cx="4995387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Burgess Shale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133600"/>
            <a:ext cx="4038600" cy="4365625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Burgess Shale : </a:t>
            </a:r>
            <a:r>
              <a:rPr lang="en-US" sz="2800" dirty="0" smtClean="0"/>
              <a:t>a Cambrian-age rock unit found on the side of Mount </a:t>
            </a:r>
            <a:r>
              <a:rPr lang="en-US" sz="2800" dirty="0" err="1" smtClean="0"/>
              <a:t>Wapta</a:t>
            </a:r>
            <a:r>
              <a:rPr lang="en-US" sz="2800" dirty="0" smtClean="0"/>
              <a:t> in the Canadian Rockies known for its well-preserved fossils.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133600"/>
            <a:ext cx="4699000" cy="35242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Burgess Shale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133600"/>
            <a:ext cx="4038600" cy="43656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One thing that makes the Burgess shale unique is that the soft body parts of ancient animals were also preserved.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133600"/>
            <a:ext cx="4699000" cy="3524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Ocean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362200"/>
            <a:ext cx="3916680" cy="2125662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Reef :  </a:t>
            </a:r>
            <a:r>
              <a:rPr lang="en-US" sz="2800" dirty="0" smtClean="0"/>
              <a:t>a submerged ridge of rock, sand, or coral that rises to the water’s surface.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080" y="2362200"/>
            <a:ext cx="4988854" cy="36115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Cambrian Explosion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50894"/>
            <a:ext cx="3886200" cy="4926106"/>
          </a:xfrm>
        </p:spPr>
        <p:txBody>
          <a:bodyPr/>
          <a:lstStyle/>
          <a:p>
            <a:r>
              <a:rPr lang="en-US" dirty="0" smtClean="0"/>
              <a:t>A relatively short period of time (approx 20 million years)  approximately 545 to 525 million years ago where a vast diversity of life appeared in the fossil record.  </a:t>
            </a:r>
          </a:p>
          <a:p>
            <a:r>
              <a:rPr lang="en-US" dirty="0" smtClean="0"/>
              <a:t>It is remarkable that all life on Earth since then seems to involve variations on the basic design that first emerged from the Cambrian Explosion.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133600"/>
            <a:ext cx="4590648" cy="337359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666</TotalTime>
  <Words>247</Words>
  <Application>Microsoft Macintosh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Story</vt:lpstr>
      <vt:lpstr>Cambrian Explosion 3.7.1</vt:lpstr>
      <vt:lpstr>Fossilization</vt:lpstr>
      <vt:lpstr>Types of Fossils</vt:lpstr>
      <vt:lpstr>Types of Fossils</vt:lpstr>
      <vt:lpstr>Types of Fossils</vt:lpstr>
      <vt:lpstr>The Burgess Shale</vt:lpstr>
      <vt:lpstr>The Burgess Shale</vt:lpstr>
      <vt:lpstr>Ancient Ocean</vt:lpstr>
      <vt:lpstr>Cambrian Explosion</vt:lpstr>
    </vt:vector>
  </TitlesOfParts>
  <Company>RVSD41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C: The Changing Earth</dc:title>
  <dc:creator>rockyview school division</dc:creator>
  <cp:lastModifiedBy>Nolan Grieb</cp:lastModifiedBy>
  <cp:revision>15</cp:revision>
  <dcterms:created xsi:type="dcterms:W3CDTF">2011-05-10T20:22:34Z</dcterms:created>
  <dcterms:modified xsi:type="dcterms:W3CDTF">2011-05-10T21:11:54Z</dcterms:modified>
</cp:coreProperties>
</file>