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Helvetica Neue" panose="020B0604020202020204" charset="0"/>
      <p:regular r:id="rId12"/>
      <p:bold r:id="rId13"/>
      <p:italic r:id="rId14"/>
      <p:boldItalic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90e27fa3d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90e27fa3d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b1970aa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b1970aa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51e3cf819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51e3cf819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c64b429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c64b4291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290e27fa3d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290e27fa3d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90e27fa3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90e27fa3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90e27fa3d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90e27fa3d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895020f51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895020f51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DAF8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Unit Two Study Notes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145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Complete the brief short notes to help you learn this material, and to provide you with some good study notes.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 b="1">
                <a:solidFill>
                  <a:schemeClr val="dk1"/>
                </a:solidFill>
              </a:rPr>
              <a:t>Camera shots and camera angles both contribute to meaning, but are different.</a:t>
            </a:r>
            <a:endParaRPr sz="1400" b="1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</a:rPr>
              <a:t>Camera shots:</a:t>
            </a:r>
            <a:r>
              <a:rPr lang="en-GB" sz="1100">
                <a:solidFill>
                  <a:schemeClr val="dk1"/>
                </a:solidFill>
              </a:rPr>
              <a:t>  the amount of space between the camera and the scene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b="1">
                <a:solidFill>
                  <a:schemeClr val="dk1"/>
                </a:solidFill>
              </a:rPr>
              <a:t>Camera angles:</a:t>
            </a:r>
            <a:r>
              <a:rPr lang="en-GB" sz="1100">
                <a:solidFill>
                  <a:schemeClr val="dk1"/>
                </a:solidFill>
              </a:rPr>
              <a:t>  the position or tip of the camera to create certain effects for the viewer (For example, a low angle shot can have the effect of making the subject appear more powerful.)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6D7A8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11700" y="274100"/>
            <a:ext cx="8520600" cy="429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to View a Photograph Tutorial</a:t>
            </a:r>
            <a:endParaRPr sz="16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Camera techniques deal with: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Focus: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Angle: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Framing: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Lighting: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Rule of thirds: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Color/Contrast: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Types of Photos: </a:t>
            </a:r>
            <a:endParaRPr sz="16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B9C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/>
              <a:t>Guide to Graphic Novels</a:t>
            </a:r>
            <a:endParaRPr sz="1800" b="1"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/>
              <a:t>Define the following terms:</a:t>
            </a:r>
            <a:endParaRPr sz="1400" b="1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Graphic novel: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Typeface: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Thought bubbles: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Gutter: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1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B9C"/>
        </a:solidFill>
        <a:effectLst/>
      </p:bgPr>
    </p:bg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>
            <a:spLocks noGrp="1"/>
          </p:cNvSpPr>
          <p:nvPr>
            <p:ph type="body" idx="1"/>
          </p:nvPr>
        </p:nvSpPr>
        <p:spPr>
          <a:xfrm>
            <a:off x="311700" y="374950"/>
            <a:ext cx="8520600" cy="46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/>
              <a:t>Lines/Emanta: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Speech bubbles: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Panel/frame:</a:t>
            </a:r>
            <a:endParaRPr sz="12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Graphic weight:</a:t>
            </a: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200"/>
              <a:t>Narrative box:</a:t>
            </a: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 sz="1200"/>
          </a:p>
          <a:p>
            <a:pPr marL="457200" lvl="0" indent="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200"/>
              <a:t>Angles: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CB9C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Guide to Graphic Novels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How are the following elements, common in short stories and novels, represented in graphic novels?</a:t>
            </a:r>
            <a:endParaRPr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Character:</a:t>
            </a: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Flashbacks:</a:t>
            </a: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/>
          </a:p>
          <a:p>
            <a:pPr marL="45720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400"/>
              <a:t>Atmosphere &amp; Mood:</a:t>
            </a:r>
            <a:endParaRPr sz="14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body" idx="1"/>
          </p:nvPr>
        </p:nvSpPr>
        <p:spPr>
          <a:xfrm>
            <a:off x="311700" y="316275"/>
            <a:ext cx="8520600" cy="425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is Drama?</a:t>
            </a:r>
            <a:endParaRPr sz="16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Drama definition: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drama uses: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Reading a drama is like: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 types of mediums/genre that are all dramas: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Define Script: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9"/>
          <p:cNvSpPr txBox="1">
            <a:spLocks noGrp="1"/>
          </p:cNvSpPr>
          <p:nvPr>
            <p:ph type="body" idx="1"/>
          </p:nvPr>
        </p:nvSpPr>
        <p:spPr>
          <a:xfrm>
            <a:off x="311700" y="301375"/>
            <a:ext cx="8520600" cy="463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Elements of Drama - </a:t>
            </a: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Briefly short note the key information for the following six drama elements: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Cast of Characters: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Setting: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Stage Directions: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Acts and Scenes: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Dialogue: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Monologue: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D1DC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311700" y="301375"/>
            <a:ext cx="8520600" cy="426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How to Read a Drama</a:t>
            </a:r>
            <a:r>
              <a:rPr lang="en-GB" sz="14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4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What do you need to do when you read a drama?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Getting Ready </a:t>
            </a:r>
            <a:endParaRPr sz="14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Before you start to read you should: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you read you should: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Four questions you should when reading drama:</a:t>
            </a:r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 b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0" y="158425"/>
            <a:ext cx="9144000" cy="490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Answers to the Film Study Notes:                </a:t>
            </a:r>
            <a:r>
              <a:rPr lang="en-GB" sz="1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End</a:t>
            </a:r>
            <a:endParaRPr>
              <a:solidFill>
                <a:srgbClr val="FFFFFF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8" name="Google Shape;98;p21"/>
          <p:cNvSpPr txBox="1"/>
          <p:nvPr/>
        </p:nvSpPr>
        <p:spPr>
          <a:xfrm>
            <a:off x="0" y="803825"/>
            <a:ext cx="4842000" cy="41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>
              <a:solidFill>
                <a:srgbClr val="72101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1. a. High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Low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Straight On (Medium)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Canted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2. a. the subject occupies most of the frame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the subject occupies the entire frame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Long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e. Extreme long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3. a. warm glow, emphasize reality, usually the sunlight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sets a scene, has lighting that exists outside of nature, emphasizes something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particular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reveals vivid or intense details, cheerful, happy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e. showcases or highlights the object or subject like they are on stage or under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spotlight; all eyes are on them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f. emphasizes the shape or silhouette rather than the individual person</a:t>
            </a:r>
            <a:endParaRPr sz="11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b="1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b="1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99" name="Google Shape;99;p21"/>
          <p:cNvSpPr txBox="1"/>
          <p:nvPr/>
        </p:nvSpPr>
        <p:spPr>
          <a:xfrm>
            <a:off x="5013000" y="743525"/>
            <a:ext cx="3944700" cy="419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4. a. shot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cut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5. a. framing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blocking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tracking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panning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e. booming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6. a. Setting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Sequence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Sets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Plot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7. a. Music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Soundtrack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Special effects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8. a. Dialogue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b. Body language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c. Interaction</a:t>
            </a:r>
            <a:endParaRPr sz="1100" i="1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i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d. Wardrobe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On-screen Show (16:9)</PresentationFormat>
  <Paragraphs>141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Helvetica Neue</vt:lpstr>
      <vt:lpstr>Simple Light</vt:lpstr>
      <vt:lpstr>Unit Two Study Notes</vt:lpstr>
      <vt:lpstr>PowerPoint Presentation</vt:lpstr>
      <vt:lpstr>Guide to Graphic Novels</vt:lpstr>
      <vt:lpstr>PowerPoint Presentation</vt:lpstr>
      <vt:lpstr>Guide to Graphic Novels</vt:lpstr>
      <vt:lpstr>PowerPoint Presentation</vt:lpstr>
      <vt:lpstr>PowerPoint Presentation</vt:lpstr>
      <vt:lpstr>PowerPoint Presentation</vt:lpstr>
      <vt:lpstr>Answers to the Film Study Notes:                The 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Two Study Notes</dc:title>
  <dc:creator>Tracy Dennis</dc:creator>
  <cp:lastModifiedBy>Tracy Dennis</cp:lastModifiedBy>
  <cp:revision>1</cp:revision>
  <dcterms:modified xsi:type="dcterms:W3CDTF">2020-03-26T08:56:17Z</dcterms:modified>
</cp:coreProperties>
</file>