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96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21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64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53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218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55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40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04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65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77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492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7075-A660-40B9-BD7D-4FB1DE3B6D1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0C5A8-88FE-436B-B148-D3106F1A2B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33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bric.com/home-decor-fabric-contemporary-fabric-robert-allen-kiki-pinata.aspx?cm_vc=756b1813-cbc1-43b3-84bd-29889bf8fb7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35.png"/><Relationship Id="rId4" Type="http://schemas.openxmlformats.org/officeDocument/2006/relationships/hyperlink" Target="http://1.bp.blogspot.com/-G7vRRH05qF0/TZY5FZDcxeI/AAAAAAAABkU/DNY6jR0zt7E/s1600/IMG_0397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abric.com/home-decor-fabric-contemporary-fabric-robert-allen-kiki-pinata.aspx?cm_vc=756b1813-cbc1-43b3-84bd-29889bf8fb7b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youngwifesguide.com/wp-content/uploads/2012/09/Down-East-Basics-Jacket-Fall-2012.png" TargetMode="External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www.simonskleding.nl/media/catalog/product/cache/1/image/9df78eab33525d08d6e5fb8d27136e95/d/s/dsc_053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kqzyfj.com/click-2151355-10423000?url=http://www.couturecandy.com/tag-clothing/knee-length-pencil-skirt-in-obsession/product.html&amp;cjsku=16749" TargetMode="External"/><Relationship Id="rId10" Type="http://schemas.microsoft.com/office/2007/relationships/hdphoto" Target="../media/hdphoto3.wdp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microsoft.com/office/2007/relationships/hdphoto" Target="../media/hdphoto5.wdp"/><Relationship Id="rId10" Type="http://schemas.openxmlformats.org/officeDocument/2006/relationships/hyperlink" Target="http://www.gojane.com/94074-shoes-over-the-knee-faux-suede-flat-boots.html" TargetMode="External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abric.com/home-decor-fabric-contemporary-fabric-robert-allen-kiki-pinata.aspx?cm_vc=756b1813-cbc1-43b3-84bd-29889bf8fb7b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styleathome/decorating-and-design/accessories/decorating-trend-chevrons/a/42206/8" TargetMode="External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thehandmadehome.net/storage/fabric_Robert_allen_kiki_pinata_J.jpg?__SQUARESPACE_CACHEVERSION=129735013444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297"/>
          <a:stretch/>
        </p:blipFill>
        <p:spPr bwMode="auto">
          <a:xfrm>
            <a:off x="-36512" y="-27384"/>
            <a:ext cx="921702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8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ras Medium ITC" panose="020B0602030504020804" pitchFamily="34" charset="0"/>
              </a:rPr>
              <a:t>Accessories</a:t>
            </a:r>
            <a:endParaRPr lang="en-CA" sz="8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877272"/>
            <a:ext cx="2480320" cy="841648"/>
          </a:xfrm>
        </p:spPr>
        <p:txBody>
          <a:bodyPr>
            <a:normAutofit fontScale="92500" lnSpcReduction="20000"/>
          </a:bodyPr>
          <a:lstStyle/>
          <a:p>
            <a:r>
              <a:rPr lang="en-CA" sz="2800" b="1" dirty="0" smtClean="0">
                <a:solidFill>
                  <a:srgbClr val="9E0000"/>
                </a:solidFill>
                <a:latin typeface="Eras Medium ITC" panose="020B0602030504020804" pitchFamily="34" charset="0"/>
              </a:rPr>
              <a:t>Jonie Beyer</a:t>
            </a:r>
          </a:p>
          <a:p>
            <a:r>
              <a:rPr lang="en-CA" sz="2800" b="1" dirty="0" smtClean="0">
                <a:solidFill>
                  <a:srgbClr val="9E0000"/>
                </a:solidFill>
                <a:latin typeface="Eras Medium ITC" panose="020B0602030504020804" pitchFamily="34" charset="0"/>
              </a:rPr>
              <a:t>Fashion Studies</a:t>
            </a:r>
            <a:endParaRPr lang="en-CA" sz="2800" b="1" dirty="0">
              <a:solidFill>
                <a:srgbClr val="9E0000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1026" name="Picture 2" descr="FREDRIKA Fabric IK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-61341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509198"/>
            <a:ext cx="3456384" cy="1143000"/>
          </a:xfrm>
        </p:spPr>
        <p:txBody>
          <a:bodyPr/>
          <a:lstStyle/>
          <a:p>
            <a:r>
              <a:rPr lang="en-CA" dirty="0" smtClean="0">
                <a:latin typeface="Eras Medium ITC" panose="020B0602030504020804" pitchFamily="34" charset="0"/>
              </a:rPr>
              <a:t>Furniture</a:t>
            </a:r>
            <a:endParaRPr lang="en-CA" dirty="0">
              <a:latin typeface="Eras Medium ITC" panose="020B0602030504020804" pitchFamily="34" charset="0"/>
            </a:endParaRPr>
          </a:p>
        </p:txBody>
      </p:sp>
      <p:pic>
        <p:nvPicPr>
          <p:cNvPr id="2050" name="Picture 2" descr="Exterior Design | Interior Design | Home design | office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24" y="3213720"/>
            <a:ext cx="4523656" cy="3392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0" y="2652198"/>
            <a:ext cx="3974572" cy="393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corndell.com/images/_nimbus/nimbus-dark-living-2-slide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59" y="260648"/>
            <a:ext cx="4435785" cy="295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00" y="1418658"/>
            <a:ext cx="4485184" cy="1143000"/>
          </a:xfrm>
        </p:spPr>
        <p:txBody>
          <a:bodyPr/>
          <a:lstStyle/>
          <a:p>
            <a:r>
              <a:rPr lang="en-CA" dirty="0" smtClean="0">
                <a:latin typeface="Eras Medium ITC" panose="020B0602030504020804" pitchFamily="34" charset="0"/>
              </a:rPr>
              <a:t>Placemats</a:t>
            </a:r>
            <a:endParaRPr lang="en-CA" dirty="0">
              <a:latin typeface="Eras Medium ITC" panose="020B0602030504020804" pitchFamily="34" charset="0"/>
            </a:endParaRPr>
          </a:p>
        </p:txBody>
      </p:sp>
      <p:pic>
        <p:nvPicPr>
          <p:cNvPr id="2058" name="Picture 10" descr="Park Designs Blackstone Kitchen Decorating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6" y="4125343"/>
            <a:ext cx="3833057" cy="2485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rk Designs Poppy Kitchen Decorating Th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922912" cy="4053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crapbook Kitchen Decorating Th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2" y="1700808"/>
            <a:ext cx="3902486" cy="2458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026" y="726097"/>
            <a:ext cx="4474840" cy="1143000"/>
          </a:xfrm>
        </p:spPr>
        <p:txBody>
          <a:bodyPr/>
          <a:lstStyle/>
          <a:p>
            <a:r>
              <a:rPr lang="en-CA" dirty="0" smtClean="0">
                <a:latin typeface="Eras Medium ITC" panose="020B0602030504020804" pitchFamily="34" charset="0"/>
              </a:rPr>
              <a:t>Wall hangings</a:t>
            </a:r>
            <a:endParaRPr lang="en-CA" dirty="0">
              <a:latin typeface="Eras Medium ITC" panose="020B0602030504020804" pitchFamily="34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91" y="1772816"/>
            <a:ext cx="2193709" cy="255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Wall Decor &amp; Home Accents Purple Flower Blossom Handmade Metal Wall Art Set of 4 Pane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24055" r="154" b="23654"/>
          <a:stretch/>
        </p:blipFill>
        <p:spPr bwMode="auto">
          <a:xfrm>
            <a:off x="2561229" y="4581128"/>
            <a:ext cx="3682435" cy="1925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1.bp.blogspot.com/-G7vRRH05qF0/TZY5FZDcxeI/AAAAAAAABkU/DNY6jR0zt7E/s640/IMG_0397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7500" l="5397" r="90159">
                        <a14:foregroundMark x1="87302" y1="4688" x2="86984" y2="94063"/>
                        <a14:foregroundMark x1="13016" y1="93125" x2="14603" y2="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3155" r="9075" b="3452"/>
          <a:stretch/>
        </p:blipFill>
        <p:spPr bwMode="auto">
          <a:xfrm>
            <a:off x="98781" y="726097"/>
            <a:ext cx="2453725" cy="5780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n Our Family we... Family Rules Sign -Typography Word Art Sign -Distressed on Wood- Pick your color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302" b="86174" l="29474" r="79474">
                        <a14:foregroundMark x1="34386" y1="78523" x2="33860" y2="83087"/>
                        <a14:foregroundMark x1="73158" y1="79732" x2="73333" y2="84430"/>
                        <a14:foregroundMark x1="69825" y1="18926" x2="72807" y2="19463"/>
                        <a14:foregroundMark x1="34035" y1="84295" x2="33333" y2="79597"/>
                        <a14:backgroundMark x1="32807" y1="76510" x2="32982" y2="84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32" t="17756" r="22939" b="12783"/>
          <a:stretch/>
        </p:blipFill>
        <p:spPr bwMode="auto">
          <a:xfrm>
            <a:off x="6192728" y="980728"/>
            <a:ext cx="2951002" cy="5757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Design Aesthetic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Fashion, I like vintage clothing that are classic and sophisticated. </a:t>
            </a:r>
          </a:p>
          <a:p>
            <a:r>
              <a:rPr lang="en-US" dirty="0" smtClean="0"/>
              <a:t>I prefer warm, earth tones and soft, natural fabrics. </a:t>
            </a:r>
            <a:endParaRPr lang="en-US" dirty="0"/>
          </a:p>
          <a:p>
            <a:r>
              <a:rPr lang="en-US" dirty="0" smtClean="0"/>
              <a:t>I like to add trendy items to update my look. </a:t>
            </a:r>
          </a:p>
          <a:p>
            <a:r>
              <a:rPr lang="en-US" dirty="0" smtClean="0"/>
              <a:t> I prefer to spend money  on items which will take me through many years and different occasions with the change of just a few accessories.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Fashion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love modern design, however I like to warm it up with the addition of colors in the warm tones, soft furnishings and meaningful accessories.</a:t>
            </a:r>
          </a:p>
          <a:p>
            <a:r>
              <a:rPr lang="en-US" dirty="0" smtClean="0"/>
              <a:t>Handmade, quilted items add warmth and reflect my  design sense. </a:t>
            </a:r>
          </a:p>
          <a:p>
            <a:r>
              <a:rPr lang="en-US" dirty="0" smtClean="0"/>
              <a:t>I like to add accessories which, in pictures, showcase my friends, my  activities and personal beliefs.</a:t>
            </a:r>
          </a:p>
          <a:p>
            <a:r>
              <a:rPr lang="en-US" dirty="0" smtClean="0"/>
              <a:t>I want my space to </a:t>
            </a:r>
            <a:r>
              <a:rPr lang="en-US" smtClean="0"/>
              <a:t>be classic, </a:t>
            </a:r>
            <a:r>
              <a:rPr lang="en-US" dirty="0" smtClean="0"/>
              <a:t>reflect me, </a:t>
            </a:r>
            <a:r>
              <a:rPr lang="en-US" smtClean="0"/>
              <a:t>and give </a:t>
            </a:r>
            <a:r>
              <a:rPr lang="en-US" dirty="0" smtClean="0"/>
              <a:t>a sense </a:t>
            </a:r>
            <a:r>
              <a:rPr lang="en-US"/>
              <a:t>o</a:t>
            </a:r>
            <a:r>
              <a:rPr lang="en-US" smtClean="0"/>
              <a:t>f serenity.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ww.thehandmadehome.net/storage/fabric_Robert_allen_kiki_pinata_J.jpg?__SQUARESPACE_CACHEVERSION=129735013444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297"/>
          <a:stretch/>
        </p:blipFill>
        <p:spPr bwMode="auto">
          <a:xfrm rot="10800000" flipH="1" flipV="1">
            <a:off x="-36512" y="-27384"/>
            <a:ext cx="921702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Medium ITC" panose="020B0602030504020804" pitchFamily="34" charset="0"/>
              </a:rPr>
              <a:t>Personal Fashion Accessories</a:t>
            </a:r>
            <a:endParaRPr lang="en-CA" sz="5400" b="1" dirty="0">
              <a:ln w="12700">
                <a:solidFill>
                  <a:schemeClr val="accent3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Light ITC" panose="020B0402030504020804" pitchFamily="34" charset="0"/>
              </a:rPr>
              <a:t>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Light ITC" panose="020B0402030504020804" pitchFamily="34" charset="0"/>
              </a:rPr>
              <a:t>Footwear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Light ITC" panose="020B0402030504020804" pitchFamily="34" charset="0"/>
              </a:rPr>
              <a:t>Jewellery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Light ITC" panose="020B0402030504020804" pitchFamily="34" charset="0"/>
              </a:rPr>
              <a:t>Accessories</a:t>
            </a:r>
            <a:endParaRPr lang="en-CA" sz="4000" b="1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676" y="338606"/>
            <a:ext cx="2746648" cy="1143000"/>
          </a:xfrm>
        </p:spPr>
        <p:txBody>
          <a:bodyPr/>
          <a:lstStyle/>
          <a:p>
            <a:r>
              <a:rPr lang="en-CA" dirty="0" smtClean="0">
                <a:latin typeface="Eras Medium ITC" panose="020B0602030504020804" pitchFamily="34" charset="0"/>
              </a:rPr>
              <a:t>Clothing</a:t>
            </a:r>
            <a:endParaRPr lang="en-CA" dirty="0">
              <a:latin typeface="Eras Medium ITC" panose="020B0602030504020804" pitchFamily="34" charset="0"/>
            </a:endParaRPr>
          </a:p>
        </p:txBody>
      </p:sp>
      <p:pic>
        <p:nvPicPr>
          <p:cNvPr id="1028" name="Picture 4" descr="Bewerkte ro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4" r="16691"/>
          <a:stretch/>
        </p:blipFill>
        <p:spPr bwMode="auto">
          <a:xfrm>
            <a:off x="467544" y="1947115"/>
            <a:ext cx="2503714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ok met knoop-voorpand - taupe - 01-14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r="17447"/>
          <a:stretch/>
        </p:blipFill>
        <p:spPr bwMode="auto">
          <a:xfrm>
            <a:off x="6372200" y="1965573"/>
            <a:ext cx="2472457" cy="3773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403886" y="1232841"/>
            <a:ext cx="2354618" cy="5625159"/>
            <a:chOff x="2189569" y="548680"/>
            <a:chExt cx="2867025" cy="6849295"/>
          </a:xfrm>
        </p:grpSpPr>
        <p:pic>
          <p:nvPicPr>
            <p:cNvPr id="3075" name="Picture 3" descr="Knee Length Pencil Skirt in Obsession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52" b="59866" l="28862" r="73812">
                          <a14:backgroundMark x1="64214" y1="54889" x2="32441" y2="5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0569" b="33482"/>
            <a:stretch/>
          </p:blipFill>
          <p:spPr bwMode="auto">
            <a:xfrm>
              <a:off x="2555775" y="3460967"/>
              <a:ext cx="2209665" cy="393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http://youngwifesguide.com/wp-content/uploads/2012/09/Down-East-Basics-Jacket-Fall-2012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37" b="91755" l="7309" r="930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569" y="548680"/>
              <a:ext cx="2867025" cy="450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12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Eras Medium ITC" panose="020B0602030504020804" pitchFamily="34" charset="0"/>
              </a:rPr>
              <a:t>Footwear</a:t>
            </a:r>
            <a:endParaRPr lang="en-CA" dirty="0">
              <a:latin typeface="Eras Medium ITC" panose="020B0602030504020804" pitchFamily="34" charset="0"/>
            </a:endParaRPr>
          </a:p>
        </p:txBody>
      </p:sp>
      <p:pic>
        <p:nvPicPr>
          <p:cNvPr id="2052" name="Picture 4" descr="76.189   G-wijd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00" b="81333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40" b="17340"/>
          <a:stretch/>
        </p:blipFill>
        <p:spPr bwMode="auto">
          <a:xfrm>
            <a:off x="3128257" y="3140968"/>
            <a:ext cx="2857500" cy="18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2.6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66" b="27720"/>
          <a:stretch/>
        </p:blipFill>
        <p:spPr bwMode="auto">
          <a:xfrm>
            <a:off x="6099568" y="3597728"/>
            <a:ext cx="3017112" cy="13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5588   K-wijd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>
                        <a14:foregroundMark x1="5333" y1="63333" x2="5333" y2="63333"/>
                        <a14:foregroundMark x1="2667" y1="66333" x2="2667" y2="6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12" b="11941"/>
          <a:stretch/>
        </p:blipFill>
        <p:spPr bwMode="auto">
          <a:xfrm flipH="1">
            <a:off x="5868144" y="1255835"/>
            <a:ext cx="2857500" cy="168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5614   H-wijdt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53" b="13047"/>
          <a:stretch/>
        </p:blipFill>
        <p:spPr bwMode="auto">
          <a:xfrm flipH="1">
            <a:off x="2915816" y="1385103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scdn.gojane.com/D/09/94074-d-taupe-0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9442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3" r="15703" b="11960"/>
          <a:stretch/>
        </p:blipFill>
        <p:spPr bwMode="auto">
          <a:xfrm>
            <a:off x="395536" y="692696"/>
            <a:ext cx="3312368" cy="55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Gray Pearl Bracelet, Grey Pearl Cuff Bracelet, Bridesmaid Jewelry, Multi Strand Pearl Rhinestone Cuff Brace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7739"/>
          <a:stretch/>
        </p:blipFill>
        <p:spPr bwMode="auto">
          <a:xfrm>
            <a:off x="2411760" y="1394937"/>
            <a:ext cx="4752528" cy="283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Eras Medium ITC" panose="020B0602030504020804" pitchFamily="34" charset="0"/>
              </a:rPr>
              <a:t>Jewellery</a:t>
            </a:r>
            <a:endParaRPr lang="en-CA" dirty="0">
              <a:latin typeface="Eras Medium ITC" panose="020B0602030504020804" pitchFamily="34" charset="0"/>
            </a:endParaRPr>
          </a:p>
        </p:txBody>
      </p:sp>
      <p:pic>
        <p:nvPicPr>
          <p:cNvPr id="4100" name="Picture 4" descr="http://img.bluenile.com/is/image/bluenile/-tahitian-cultured-pearl-necklace-14k-white-gold-18-inch-/41944c_main?$phab_catprod$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30" b="86328" l="2344" r="97656">
                        <a14:foregroundMark x1="24609" y1="19336" x2="25195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79" b="14100"/>
          <a:stretch/>
        </p:blipFill>
        <p:spPr bwMode="auto">
          <a:xfrm>
            <a:off x="251520" y="3068960"/>
            <a:ext cx="4876800" cy="35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.bluenile.com/is/image/bluenile/-tahitian-pearl-bracelet-18k-white-gold-/40789_main?$phab_catprod$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83" b="69336" l="6250" r="94727">
                        <a14:foregroundMark x1="36523" y1="39063" x2="64844" y2="37695"/>
                        <a14:foregroundMark x1="49805" y1="33984" x2="51172" y2="41797"/>
                        <a14:foregroundMark x1="52734" y1="33984" x2="53711" y2="35156"/>
                        <a14:foregroundMark x1="56250" y1="34570" x2="51172" y2="3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01" b="25568"/>
          <a:stretch/>
        </p:blipFill>
        <p:spPr bwMode="auto">
          <a:xfrm>
            <a:off x="4788024" y="4550020"/>
            <a:ext cx="4355976" cy="21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bluenile.com/is/image/bluenile/-premier-akoya-pearl-pendant-/40781_main?$phab_catprod$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4" r="32235" b="40920"/>
          <a:stretch/>
        </p:blipFill>
        <p:spPr bwMode="auto">
          <a:xfrm>
            <a:off x="6966012" y="1484784"/>
            <a:ext cx="1730828" cy="28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35" y="260648"/>
            <a:ext cx="3754760" cy="1143000"/>
          </a:xfrm>
        </p:spPr>
        <p:txBody>
          <a:bodyPr/>
          <a:lstStyle/>
          <a:p>
            <a:r>
              <a:rPr lang="en-CA" dirty="0" smtClean="0">
                <a:latin typeface="Eras Medium ITC" panose="020B0602030504020804" pitchFamily="34" charset="0"/>
              </a:rPr>
              <a:t>Accessories</a:t>
            </a:r>
            <a:endParaRPr lang="en-CA" dirty="0">
              <a:latin typeface="Eras Medium ITC" panose="020B0602030504020804" pitchFamily="34" charset="0"/>
            </a:endParaRPr>
          </a:p>
        </p:txBody>
      </p:sp>
      <p:pic>
        <p:nvPicPr>
          <p:cNvPr id="3074" name="Picture 2" descr="Heupriem klassiek - rood lak - 04-0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 b="17217"/>
          <a:stretch/>
        </p:blipFill>
        <p:spPr bwMode="auto">
          <a:xfrm>
            <a:off x="666935" y="3789040"/>
            <a:ext cx="3846564" cy="2520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upriem met schuine gesp - grijs suède - 04-07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4" b="17663"/>
          <a:stretch/>
        </p:blipFill>
        <p:spPr bwMode="auto">
          <a:xfrm>
            <a:off x="683568" y="1317171"/>
            <a:ext cx="3772474" cy="2471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0" b="98680" l="3226" r="96774">
                        <a14:backgroundMark x1="59824" y1="15512" x2="59824" y2="15512"/>
                        <a14:backgroundMark x1="63636" y1="32013" x2="63636" y2="32013"/>
                        <a14:backgroundMark x1="22581" y1="45875" x2="22581" y2="4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3" t="4721" r="4548" b="4178"/>
          <a:stretch/>
        </p:blipFill>
        <p:spPr>
          <a:xfrm>
            <a:off x="4549402" y="3325736"/>
            <a:ext cx="3478982" cy="30691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40" b="98622" l="40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6" t="6362" r="6121" b="2312"/>
          <a:stretch/>
        </p:blipFill>
        <p:spPr>
          <a:xfrm>
            <a:off x="6012160" y="516111"/>
            <a:ext cx="2685815" cy="37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ww.thehandmadehome.net/storage/fabric_Robert_allen_kiki_pinata_J.jpg?__SQUARESPACE_CACHEVERSION=129735013444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297"/>
          <a:stretch/>
        </p:blipFill>
        <p:spPr bwMode="auto">
          <a:xfrm rot="10800000" flipH="1" flipV="1">
            <a:off x="-36512" y="-27384"/>
            <a:ext cx="921702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Medium ITC" panose="020B0602030504020804" pitchFamily="34" charset="0"/>
              </a:rPr>
              <a:t>Home Fashion Accessories</a:t>
            </a:r>
            <a:endParaRPr lang="en-CA" sz="5400" b="1" dirty="0">
              <a:ln w="12700">
                <a:solidFill>
                  <a:schemeClr val="accent3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590465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Light ITC" panose="020B0402030504020804" pitchFamily="34" charset="0"/>
              </a:rPr>
              <a:t>Drapery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Light ITC" panose="020B0402030504020804" pitchFamily="34" charset="0"/>
              </a:rPr>
              <a:t>Curtains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Light ITC" panose="020B0402030504020804" pitchFamily="34" charset="0"/>
              </a:rPr>
              <a:t>Furniture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Light ITC" panose="020B0402030504020804" pitchFamily="34" charset="0"/>
              </a:rPr>
              <a:t>Placemats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Light ITC" panose="020B0402030504020804" pitchFamily="34" charset="0"/>
              </a:rPr>
              <a:t>Wall hangings</a:t>
            </a:r>
          </a:p>
        </p:txBody>
      </p:sp>
    </p:spTree>
    <p:extLst>
      <p:ext uri="{BB962C8B-B14F-4D97-AF65-F5344CB8AC3E}">
        <p14:creationId xmlns:p14="http://schemas.microsoft.com/office/powerpoint/2010/main" val="28178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Eras Medium ITC" panose="020B0602030504020804" pitchFamily="34" charset="0"/>
              </a:rPr>
              <a:t>Drapery</a:t>
            </a:r>
            <a:endParaRPr lang="en-CA" dirty="0">
              <a:latin typeface="Eras Medium ITC" panose="020B0602030504020804" pitchFamily="34" charset="0"/>
            </a:endParaRPr>
          </a:p>
        </p:txBody>
      </p:sp>
      <p:pic>
        <p:nvPicPr>
          <p:cNvPr id="4098" name="Picture 2" descr="RITVA Curtains with tie-backs, 1 pair IK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/>
          <a:stretch/>
        </p:blipFill>
        <p:spPr bwMode="auto">
          <a:xfrm>
            <a:off x="3089200" y="1143000"/>
            <a:ext cx="5587255" cy="543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oosing drap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51789"/>
            <a:ext cx="2333625" cy="2724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apery Hardw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6286"/>
            <a:ext cx="2333625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185345"/>
            <a:ext cx="2952328" cy="1143000"/>
          </a:xfrm>
        </p:spPr>
        <p:txBody>
          <a:bodyPr/>
          <a:lstStyle/>
          <a:p>
            <a:r>
              <a:rPr lang="en-CA" dirty="0" smtClean="0">
                <a:latin typeface="Eras Medium ITC" panose="020B0602030504020804" pitchFamily="34" charset="0"/>
              </a:rPr>
              <a:t>Curtains</a:t>
            </a:r>
            <a:endParaRPr lang="en-CA" dirty="0">
              <a:latin typeface="Eras Medium ITC" panose="020B0602030504020804" pitchFamily="34" charset="0"/>
            </a:endParaRPr>
          </a:p>
        </p:txBody>
      </p:sp>
      <p:pic>
        <p:nvPicPr>
          <p:cNvPr id="1028" name="Picture 4" descr="Etsy Extravaganza: Cute Cur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80682"/>
            <a:ext cx="3490157" cy="3183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0644"/>
            <a:ext cx="2736304" cy="318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accessories-chevrons-curtains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6"/>
          <a:stretch/>
        </p:blipFill>
        <p:spPr bwMode="auto">
          <a:xfrm>
            <a:off x="4238093" y="1079223"/>
            <a:ext cx="4032448" cy="5518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340</TotalTime>
  <Words>178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Accessories</vt:lpstr>
      <vt:lpstr>Personal Fashion Accessories</vt:lpstr>
      <vt:lpstr>Clothing</vt:lpstr>
      <vt:lpstr>Footwear</vt:lpstr>
      <vt:lpstr>Jewellery</vt:lpstr>
      <vt:lpstr>Accessories</vt:lpstr>
      <vt:lpstr>Home Fashion Accessories</vt:lpstr>
      <vt:lpstr>Drapery</vt:lpstr>
      <vt:lpstr>Curtains</vt:lpstr>
      <vt:lpstr>Furniture</vt:lpstr>
      <vt:lpstr>Placemats</vt:lpstr>
      <vt:lpstr>Wall hangings</vt:lpstr>
      <vt:lpstr>My Design Aesthetic</vt:lpstr>
      <vt:lpstr>Home Fashion Accessories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Jonie</dc:creator>
  <cp:lastModifiedBy>Karen Campbell</cp:lastModifiedBy>
  <cp:revision>31</cp:revision>
  <dcterms:created xsi:type="dcterms:W3CDTF">2014-01-09T01:49:43Z</dcterms:created>
  <dcterms:modified xsi:type="dcterms:W3CDTF">2015-10-15T21:04:48Z</dcterms:modified>
</cp:coreProperties>
</file>