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1dcfa46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1dcfa46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1dcfa46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1dcfa46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1dcfa46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1dcfa46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1dcfa4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1dcfa4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f8beddef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4f8beddef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f8beddef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f8bedde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f8beddef_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f8beddef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f8beddef_4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f8beddef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f8beddef_4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4f8beddef_4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f8beddef_4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4f8beddef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f8beddef_4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f8beddef_4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4f8beddef_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4f8beddef_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f89f46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f89f46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f89f46e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f89f46e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f89f46e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f89f46e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f89f46e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f89f46e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f8bedd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f8bedd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1dcfa4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1dcfa4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1dcfa46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51dcfa46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GjOqfDMyxkc" TargetMode="External"/><Relationship Id="rId4" Type="http://schemas.openxmlformats.org/officeDocument/2006/relationships/hyperlink" Target="https://youtu.be/GjOqfDMyxkc" TargetMode="External"/><Relationship Id="rId11" Type="http://schemas.openxmlformats.org/officeDocument/2006/relationships/hyperlink" Target="https://youtu.be/nDSyTqtDlHQ" TargetMode="External"/><Relationship Id="rId10" Type="http://schemas.openxmlformats.org/officeDocument/2006/relationships/hyperlink" Target="https://youtu.be/hnAFfl3nFxE" TargetMode="External"/><Relationship Id="rId9" Type="http://schemas.openxmlformats.org/officeDocument/2006/relationships/hyperlink" Target="https://youtu.be/hnAFfl3nFxE" TargetMode="External"/><Relationship Id="rId5" Type="http://schemas.openxmlformats.org/officeDocument/2006/relationships/hyperlink" Target="https://youtu.be/TW_hLMnVpO8" TargetMode="External"/><Relationship Id="rId6" Type="http://schemas.openxmlformats.org/officeDocument/2006/relationships/hyperlink" Target="https://youtu.be/TW_hLMnVpO8" TargetMode="External"/><Relationship Id="rId7" Type="http://schemas.openxmlformats.org/officeDocument/2006/relationships/hyperlink" Target="https://youtu.be/ahUwvh5F_sQ" TargetMode="External"/><Relationship Id="rId8" Type="http://schemas.openxmlformats.org/officeDocument/2006/relationships/hyperlink" Target="https://youtu.be/ahUwvh5F_sQ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Written Response 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Terminology Question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Paragraph 3: Term #2</a:t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the term mean?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did you choose it?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it an important characteristic/term/element?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examples, terminology and explain the significance of your choice.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Elaborate with specific examples - if the question is about the Canadian economy, you’d better explain how that term/characteristic functions in the Canadian economy.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Paragraph 4: Term #3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the term mean?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did you choose it?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it an important characteristic/term/element?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examples, terminology and explain the significance of your choice.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Elaborate with specific examples - if the question is about the Canadian economy, you’d better explain how that term/characteristic functions in the Canadian economy.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Paragraph 5: Conclusion</a:t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statements about the terms chosen in regards to the event or question.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Debrief the conclusion of the event or ideology in the question.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comment about  society or lessons gained from events or ideology or policies.</a:t>
            </a:r>
            <a:b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- 5 Paragraphs</a:t>
            </a:r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5"/>
            <a:ext cx="8371300" cy="39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an example!</a:t>
            </a:r>
            <a:endParaRPr/>
          </a:p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25" y="90488"/>
            <a:ext cx="5638800" cy="49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0063" y="470738"/>
            <a:ext cx="5514975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88" y="728550"/>
            <a:ext cx="842962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11700" y="4230575"/>
            <a:ext cx="8745600" cy="605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Here, the topic - collectivism - is defined. Then the student lists the three terms they have selected and has provided context for the selection.</a:t>
            </a:r>
            <a:endParaRPr i="1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311700" y="4230575"/>
            <a:ext cx="7719000" cy="605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Common good is defined in the first two sentences. Why it is essential to collectivism is answered. An example (highlighted) is provided.</a:t>
            </a:r>
            <a:endParaRPr i="1">
              <a:solidFill>
                <a:srgbClr val="9900FF"/>
              </a:solidFill>
            </a:endParaRPr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489175"/>
            <a:ext cx="862012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376238"/>
            <a:ext cx="840105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311700" y="4230575"/>
            <a:ext cx="8585100" cy="605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Community responsibility is defined in the first three sentences. Why it is essential to collectivism is answered. An example (highlighted) is provided.</a:t>
            </a:r>
            <a:endParaRPr i="1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311700" y="4230575"/>
            <a:ext cx="8692200" cy="720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Economic equality is explained and elaborated upon.</a:t>
            </a:r>
            <a:endParaRPr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9900FF"/>
                </a:solidFill>
              </a:rPr>
              <a:t>An example (highlighted) is provided.</a:t>
            </a:r>
            <a:endParaRPr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88" y="178413"/>
            <a:ext cx="86106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63" y="1692888"/>
            <a:ext cx="8524875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mission: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68925" y="1141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Demonstrate your knowledge and understanding of social studies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Terminology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Theoretical concepts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Historical events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Current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videos will help with terminology and theory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222222"/>
                </a:solidFill>
              </a:rPr>
              <a:t>Collectivism: </a:t>
            </a:r>
            <a:r>
              <a:rPr lang="en" u="sng">
                <a:solidFill>
                  <a:srgbClr val="1155CC"/>
                </a:solidFill>
                <a:hlinkClick r:id="rId3"/>
              </a:rPr>
              <a:t>https://youtu.be/GjOqfDMyxkc</a:t>
            </a:r>
            <a:endParaRPr u="sng">
              <a:solidFill>
                <a:srgbClr val="1155CC"/>
              </a:solidFill>
              <a:hlinkClick r:id="rId4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222222"/>
                </a:solidFill>
              </a:rPr>
              <a:t>Individualism: </a:t>
            </a:r>
            <a:r>
              <a:rPr lang="en" u="sng">
                <a:solidFill>
                  <a:srgbClr val="1155CC"/>
                </a:solidFill>
                <a:hlinkClick r:id="rId5"/>
              </a:rPr>
              <a:t>https://youtu.be/TW_hLMnVpO8</a:t>
            </a:r>
            <a:endParaRPr u="sng">
              <a:solidFill>
                <a:srgbClr val="1155CC"/>
              </a:solidFill>
              <a:hlinkClick r:id="rId6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222222"/>
                </a:solidFill>
              </a:rPr>
              <a:t>Economic Spectrum/Continuum: </a:t>
            </a:r>
            <a:r>
              <a:rPr lang="en" u="sng">
                <a:solidFill>
                  <a:srgbClr val="1155CC"/>
                </a:solidFill>
                <a:hlinkClick r:id="rId7"/>
              </a:rPr>
              <a:t>https://youtu.be/ahUwvh5F_sQ</a:t>
            </a:r>
            <a:endParaRPr u="sng">
              <a:solidFill>
                <a:srgbClr val="1155CC"/>
              </a:solidFill>
              <a:hlinkClick r:id="rId8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222222"/>
                </a:solidFill>
              </a:rPr>
              <a:t>Political Spectrum/Continuum: </a:t>
            </a:r>
            <a:r>
              <a:rPr lang="en" u="sng">
                <a:solidFill>
                  <a:srgbClr val="1155CC"/>
                </a:solidFill>
                <a:hlinkClick r:id="rId9"/>
              </a:rPr>
              <a:t>https://youtu.be/hnAFfl3nFxE</a:t>
            </a:r>
            <a:endParaRPr u="sng">
              <a:solidFill>
                <a:srgbClr val="1155CC"/>
              </a:solidFill>
              <a:hlinkClick r:id="rId10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222222"/>
                </a:solidFill>
              </a:rPr>
              <a:t>Combined: </a:t>
            </a:r>
            <a:r>
              <a:rPr lang="en" u="sng">
                <a:solidFill>
                  <a:srgbClr val="1155CC"/>
                </a:solidFill>
                <a:hlinkClick r:id="rId11"/>
              </a:rPr>
              <a:t>https://youtu.be/nDSyTqtDlHQ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74850" y="4052775"/>
            <a:ext cx="9025200" cy="1005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In the final paragraph, this student has written some historical information about the use of collectivist ideas. The student restates the three terms selected (highlighted) and provides context for the selection.</a:t>
            </a:r>
            <a:endParaRPr i="1">
              <a:solidFill>
                <a:srgbClr val="9900FF"/>
              </a:solidFill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300" y="94825"/>
            <a:ext cx="7049899" cy="37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25" y="90488"/>
            <a:ext cx="5638800" cy="49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0063" y="470738"/>
            <a:ext cx="5514975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51600" cy="37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438" y="3372325"/>
            <a:ext cx="549592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2"/>
            <a:ext cx="4962525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8275" y="3302238"/>
            <a:ext cx="548640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5495925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063" y="3495663"/>
            <a:ext cx="549592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- 5 Paragraphs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5"/>
            <a:ext cx="8371300" cy="39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Paragraph 1: Introduction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to 5 sentences that introduce the topic - demonstrate your knowledge of the topic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sentence that selects 3 of the terms - this should answer the question directly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Paragraph 2: Term #1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the term mean?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did you choose it?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it an important characteristic/term/element?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examples, terminology and explain the significance of your choice.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Elaborate with specific examples - if the question is about the Canadian economy, you’d better explain how that term/characteristic functions in the Canadian economy.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