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f8c5bad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f8c5bad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f8d26d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f8d26d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01da56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01da56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01da56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01da56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01da568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01da56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01da56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01da56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1af310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1af310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1af310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1af310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1af3109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1af3109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1af3109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1af310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f969d9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f969d9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f8c5ba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f8c5ba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f8c5bad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f8c5ba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f8c5bad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f8c5ba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f8c5bad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f8c5bad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f8c5bad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f8c5ba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f8c5bad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f8c5ba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f8c5bad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f8c5bad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Response II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Analysis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650" y="879975"/>
            <a:ext cx="5896475" cy="33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81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format that works - </a:t>
            </a:r>
            <a:r>
              <a:rPr lang="en" sz="1400"/>
              <a:t>You can always expand and be more creative in your writing.</a:t>
            </a:r>
            <a:endParaRPr sz="140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25" y="727150"/>
            <a:ext cx="8971725" cy="4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59600" y="-528128"/>
            <a:ext cx="2579500" cy="384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825" y="395650"/>
            <a:ext cx="4576725" cy="35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00" y="2686425"/>
            <a:ext cx="3147074" cy="24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700" y="879975"/>
            <a:ext cx="5896475" cy="33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311700" y="4230575"/>
            <a:ext cx="8457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A brief introduction that demonstrates an understanding of the question/topic (role of the individual in society).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50" y="1132150"/>
            <a:ext cx="7198300" cy="16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01025" y="4433750"/>
            <a:ext cx="86706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Source 1 Interpretation. Question #1 is clearly answered (highlighted) and explained. 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95250"/>
            <a:ext cx="5222898" cy="4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22400" y="4444450"/>
            <a:ext cx="8617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Source 2 Interpretation. Question #1 is clearly answered (highlighted) and explained. </a:t>
            </a:r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350" y="228625"/>
            <a:ext cx="4385764" cy="9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051" y="1133050"/>
            <a:ext cx="4507575" cy="3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33100" y="4433750"/>
            <a:ext cx="8713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Source 2 Interpretation. Question #1 is clearly answered (highlighted) and explained.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451" y="0"/>
            <a:ext cx="4387687" cy="23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100" y="2399850"/>
            <a:ext cx="4559550" cy="20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4230575"/>
            <a:ext cx="8606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Question #2 is clearly answered (highlighted). References are made to the sources. Ideas are explained fully.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13" y="71250"/>
            <a:ext cx="585787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interpret three 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ideological perspective is demonstrated in the source?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do you know? Make sure you explain and use the terminology from the course.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details from these sources and your knowledge and</a:t>
            </a:r>
            <a:br>
              <a:rPr lang="en"/>
            </a:br>
            <a:r>
              <a:rPr lang="en"/>
              <a:t>understanding of social studies to defend a position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you agree/disagree with the perspective demonstrated in the sources?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your opinion?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 examples - historical or current events/theoretical concepts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41975" y="1877872"/>
            <a:ext cx="2579500" cy="384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825" y="395650"/>
            <a:ext cx="4576725" cy="35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025"/>
            <a:ext cx="3147074" cy="24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700" y="879975"/>
            <a:ext cx="5896475" cy="33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025" y="491900"/>
            <a:ext cx="5166975" cy="329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6" y="-12"/>
            <a:ext cx="3941225" cy="27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25" y="2754071"/>
            <a:ext cx="3777574" cy="24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102" y="580952"/>
            <a:ext cx="6285475" cy="35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04250" cy="24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50" y="2455325"/>
            <a:ext cx="3825375" cy="27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300" y="83400"/>
            <a:ext cx="4634349" cy="35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102" y="580952"/>
            <a:ext cx="6285475" cy="35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4149025" cy="35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925" y="49873"/>
            <a:ext cx="3453950" cy="25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925" y="2419725"/>
            <a:ext cx="2673350" cy="2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