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9"/>
  </p:normalViewPr>
  <p:slideViewPr>
    <p:cSldViewPr>
      <p:cViewPr varScale="1">
        <p:scale>
          <a:sx n="108" d="100"/>
          <a:sy n="108" d="100"/>
        </p:scale>
        <p:origin x="176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76780694-4DD2-4D12-B6BD-F6BE0641E884}" type="datetimeFigureOut">
              <a:rPr lang="en-US" smtClean="0"/>
              <a:t>11/19/20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675F6D2-63B0-4EF6-8879-5BE920F33B17}"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780694-4DD2-4D12-B6BD-F6BE0641E884}"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780694-4DD2-4D12-B6BD-F6BE0641E884}"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780694-4DD2-4D12-B6BD-F6BE0641E884}"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6780694-4DD2-4D12-B6BD-F6BE0641E884}" type="datetimeFigureOut">
              <a:rPr lang="en-US" smtClean="0"/>
              <a:t>11/19/20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675F6D2-63B0-4EF6-8879-5BE920F33B1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6780694-4DD2-4D12-B6BD-F6BE0641E884}" type="datetimeFigureOut">
              <a:rPr lang="en-US" smtClean="0"/>
              <a:t>11/19/20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6780694-4DD2-4D12-B6BD-F6BE0641E884}" type="datetimeFigureOut">
              <a:rPr lang="en-US" smtClean="0"/>
              <a:t>11/19/20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6780694-4DD2-4D12-B6BD-F6BE0641E884}" type="datetimeFigureOut">
              <a:rPr lang="en-US" smtClean="0"/>
              <a:t>11/19/20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80694-4DD2-4D12-B6BD-F6BE0641E884}" type="datetimeFigureOut">
              <a:rPr lang="en-US" smtClean="0"/>
              <a:t>11/19/20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6780694-4DD2-4D12-B6BD-F6BE0641E884}" type="datetimeFigureOut">
              <a:rPr lang="en-US" smtClean="0"/>
              <a:t>11/19/20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6780694-4DD2-4D12-B6BD-F6BE0641E884}" type="datetimeFigureOut">
              <a:rPr lang="en-US" smtClean="0"/>
              <a:t>11/19/20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75F6D2-63B0-4EF6-8879-5BE920F33B1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6780694-4DD2-4D12-B6BD-F6BE0641E884}" type="datetimeFigureOut">
              <a:rPr lang="en-US" smtClean="0"/>
              <a:t>11/19/20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675F6D2-63B0-4EF6-8879-5BE920F33B1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Human Rights, Democracy, and Globalization</a:t>
            </a:r>
          </a:p>
        </p:txBody>
      </p:sp>
      <p:sp>
        <p:nvSpPr>
          <p:cNvPr id="3" name="Subtitle 2"/>
          <p:cNvSpPr>
            <a:spLocks noGrp="1"/>
          </p:cNvSpPr>
          <p:nvPr>
            <p:ph type="subTitle" idx="1"/>
          </p:nvPr>
        </p:nvSpPr>
        <p:spPr/>
        <p:txBody>
          <a:bodyPr/>
          <a:lstStyle/>
          <a:p>
            <a:r>
              <a:rPr lang="en-US" dirty="0"/>
              <a:t>Chapter 13 Notes</a:t>
            </a:r>
          </a:p>
          <a:p>
            <a:r>
              <a:rPr lang="en-US" dirty="0"/>
              <a:t>Social 10-2</a:t>
            </a:r>
          </a:p>
        </p:txBody>
      </p:sp>
    </p:spTree>
    <p:extLst>
      <p:ext uri="{BB962C8B-B14F-4D97-AF65-F5344CB8AC3E}">
        <p14:creationId xmlns:p14="http://schemas.microsoft.com/office/powerpoint/2010/main" val="33909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are globalization, human rights, and democracy related?</a:t>
            </a:r>
          </a:p>
        </p:txBody>
      </p:sp>
      <p:sp>
        <p:nvSpPr>
          <p:cNvPr id="3" name="Content Placeholder 2"/>
          <p:cNvSpPr>
            <a:spLocks noGrp="1"/>
          </p:cNvSpPr>
          <p:nvPr>
            <p:ph idx="1"/>
          </p:nvPr>
        </p:nvSpPr>
        <p:spPr/>
        <p:txBody>
          <a:bodyPr/>
          <a:lstStyle/>
          <a:p>
            <a:r>
              <a:rPr lang="en-US" dirty="0"/>
              <a:t>The debate over whether the forces of globalization help spread human rights and democracy continues. </a:t>
            </a:r>
          </a:p>
        </p:txBody>
      </p:sp>
    </p:spTree>
    <p:extLst>
      <p:ext uri="{BB962C8B-B14F-4D97-AF65-F5344CB8AC3E}">
        <p14:creationId xmlns:p14="http://schemas.microsoft.com/office/powerpoint/2010/main" val="3236165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r>
              <a:rPr lang="en-US" dirty="0"/>
              <a:t>Trade and Transnational Corporations </a:t>
            </a:r>
          </a:p>
        </p:txBody>
      </p:sp>
      <p:sp>
        <p:nvSpPr>
          <p:cNvPr id="3" name="Content Placeholder 2"/>
          <p:cNvSpPr>
            <a:spLocks noGrp="1"/>
          </p:cNvSpPr>
          <p:nvPr>
            <p:ph idx="1"/>
          </p:nvPr>
        </p:nvSpPr>
        <p:spPr>
          <a:xfrm>
            <a:off x="457200" y="990600"/>
            <a:ext cx="8229600" cy="5715000"/>
          </a:xfrm>
        </p:spPr>
        <p:txBody>
          <a:bodyPr>
            <a:normAutofit fontScale="85000" lnSpcReduction="20000"/>
          </a:bodyPr>
          <a:lstStyle/>
          <a:p>
            <a:r>
              <a:rPr lang="en-US" dirty="0"/>
              <a:t>Due to the fact that many transnationals move factories to countries or regions where labor costs are lower and environmental regulations are less strict, human rights violations and a growing grassroots movement protesting the practices of some transnationals. Human rights activist argue that cutbacks in government spending increase inequality. They say that when governments stop providing the basic services such as health care, private corporations step in-and the price of these services rises.  This happened when the World Bank pressured Bolivia to privatize water systems. This resulted in the poorest Bolivian’s to be unable to by clean drinking water. As a result  many countries including Canada, boycotted South African products and refused to trade with their government. Economic sanctions like these are sometimes an effective tool in persuading a government to stop violating people human rights. </a:t>
            </a:r>
          </a:p>
        </p:txBody>
      </p:sp>
    </p:spTree>
    <p:extLst>
      <p:ext uri="{BB962C8B-B14F-4D97-AF65-F5344CB8AC3E}">
        <p14:creationId xmlns:p14="http://schemas.microsoft.com/office/powerpoint/2010/main" val="312418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77200" cy="990600"/>
          </a:xfrm>
        </p:spPr>
        <p:txBody>
          <a:bodyPr>
            <a:normAutofit fontScale="90000"/>
          </a:bodyPr>
          <a:lstStyle/>
          <a:p>
            <a:r>
              <a:rPr lang="en-US" sz="3200" dirty="0"/>
              <a:t>Transportation and the movement of people</a:t>
            </a:r>
          </a:p>
        </p:txBody>
      </p:sp>
      <p:sp>
        <p:nvSpPr>
          <p:cNvPr id="3" name="Content Placeholder 2"/>
          <p:cNvSpPr>
            <a:spLocks noGrp="1"/>
          </p:cNvSpPr>
          <p:nvPr>
            <p:ph idx="1"/>
          </p:nvPr>
        </p:nvSpPr>
        <p:spPr>
          <a:xfrm>
            <a:off x="457200" y="1066800"/>
            <a:ext cx="8229600" cy="5059363"/>
          </a:xfrm>
        </p:spPr>
        <p:txBody>
          <a:bodyPr>
            <a:normAutofit fontScale="85000" lnSpcReduction="10000"/>
          </a:bodyPr>
          <a:lstStyle/>
          <a:p>
            <a:pPr marL="0" indent="0">
              <a:buNone/>
            </a:pPr>
            <a:r>
              <a:rPr lang="en-US" dirty="0"/>
              <a:t>Globalization has led to a freer movement of goods and people. This has made life easier for millions of people to immigrate to new countries in search of a better life.  People who are legitimately trying to move to another country in search of employment are sometimes fooled by criminal organizations. A company/ individual (for example) may recruit young Asian women with the promise of jobs as domestic servants in Canada. But when these women arrive in Canada, they find themselves forced into prostitution. This is called human trafficking and is one of the tragedies of globalization. Both illegal immigrants and victims of human trafficking are often exploited because they are not protected by their home country or their newly adopted country. They generally do not have access to health care either. </a:t>
            </a:r>
          </a:p>
        </p:txBody>
      </p:sp>
    </p:spTree>
    <p:extLst>
      <p:ext uri="{BB962C8B-B14F-4D97-AF65-F5344CB8AC3E}">
        <p14:creationId xmlns:p14="http://schemas.microsoft.com/office/powerpoint/2010/main" val="40076179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Media</a:t>
            </a:r>
          </a:p>
        </p:txBody>
      </p:sp>
      <p:sp>
        <p:nvSpPr>
          <p:cNvPr id="3" name="Content Placeholder 2"/>
          <p:cNvSpPr>
            <a:spLocks noGrp="1"/>
          </p:cNvSpPr>
          <p:nvPr>
            <p:ph idx="1"/>
          </p:nvPr>
        </p:nvSpPr>
        <p:spPr/>
        <p:txBody>
          <a:bodyPr/>
          <a:lstStyle/>
          <a:p>
            <a:pPr marL="0" indent="0">
              <a:buNone/>
            </a:pPr>
            <a:r>
              <a:rPr lang="en-US" dirty="0"/>
              <a:t>Media can be a powerful force in the fight for human rights, but access to contemporary media can also fundamentally change a culture and contribute to the destruction of traditional values. </a:t>
            </a:r>
          </a:p>
        </p:txBody>
      </p:sp>
    </p:spTree>
    <p:extLst>
      <p:ext uri="{BB962C8B-B14F-4D97-AF65-F5344CB8AC3E}">
        <p14:creationId xmlns:p14="http://schemas.microsoft.com/office/powerpoint/2010/main" val="3077120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human rights?</a:t>
            </a:r>
          </a:p>
        </p:txBody>
      </p:sp>
      <p:sp>
        <p:nvSpPr>
          <p:cNvPr id="3" name="Content Placeholder 2"/>
          <p:cNvSpPr>
            <a:spLocks noGrp="1"/>
          </p:cNvSpPr>
          <p:nvPr>
            <p:ph idx="1"/>
          </p:nvPr>
        </p:nvSpPr>
        <p:spPr/>
        <p:txBody>
          <a:bodyPr>
            <a:normAutofit/>
          </a:bodyPr>
          <a:lstStyle/>
          <a:p>
            <a:r>
              <a:rPr lang="en-US" dirty="0"/>
              <a:t>Brainstorm to create a list of everything you need in life. Sort your items into categories such as physical, social, and emotional needs. </a:t>
            </a:r>
          </a:p>
          <a:p>
            <a:r>
              <a:rPr lang="en-US" dirty="0"/>
              <a:t>Once your category is complete, assign each need on your list a rating of 1-4 (1= nice to have 4= cant live without it) </a:t>
            </a:r>
          </a:p>
          <a:p>
            <a:r>
              <a:rPr lang="en-US" dirty="0"/>
              <a:t>Which list has the most 4’s, what would happen if these things were no longer available to you?</a:t>
            </a:r>
          </a:p>
        </p:txBody>
      </p:sp>
    </p:spTree>
    <p:extLst>
      <p:ext uri="{BB962C8B-B14F-4D97-AF65-F5344CB8AC3E}">
        <p14:creationId xmlns:p14="http://schemas.microsoft.com/office/powerpoint/2010/main" val="9688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human rights? P.306</a:t>
            </a:r>
          </a:p>
        </p:txBody>
      </p:sp>
      <p:sp>
        <p:nvSpPr>
          <p:cNvPr id="3" name="Content Placeholder 2"/>
          <p:cNvSpPr>
            <a:spLocks noGrp="1"/>
          </p:cNvSpPr>
          <p:nvPr>
            <p:ph idx="1"/>
          </p:nvPr>
        </p:nvSpPr>
        <p:spPr/>
        <p:txBody>
          <a:bodyPr>
            <a:normAutofit fontScale="77500" lnSpcReduction="20000"/>
          </a:bodyPr>
          <a:lstStyle/>
          <a:p>
            <a:r>
              <a:rPr lang="en-US" dirty="0"/>
              <a:t>People often believe that having their basic needs met is a fundamental human right. How are government’s responsible for ensuring all people’s needs are met?</a:t>
            </a:r>
          </a:p>
          <a:p>
            <a:r>
              <a:rPr lang="en-US" dirty="0"/>
              <a:t>People obviously have different views and perspectives on what human rights are. </a:t>
            </a:r>
          </a:p>
          <a:p>
            <a:r>
              <a:rPr lang="en-US" dirty="0"/>
              <a:t>In 1948 the United Nations created the Universal Declaration of Human Rights. This declaration reflects the belief that human rights are universal and that everyone on the world has the same human rights because they are human beings. </a:t>
            </a:r>
          </a:p>
          <a:p>
            <a:r>
              <a:rPr lang="en-US" dirty="0"/>
              <a:t>The rights include freedom of speech, the right to an education, and freedom to practices one’s religion. </a:t>
            </a:r>
          </a:p>
          <a:p>
            <a:r>
              <a:rPr lang="en-US" dirty="0"/>
              <a:t>Some people feel that focusing on individual freedom of action can limit people’s ability to protect the environment, which is a basic need. </a:t>
            </a:r>
          </a:p>
          <a:p>
            <a:endParaRPr lang="en-US" dirty="0"/>
          </a:p>
        </p:txBody>
      </p:sp>
    </p:spTree>
    <p:extLst>
      <p:ext uri="{BB962C8B-B14F-4D97-AF65-F5344CB8AC3E}">
        <p14:creationId xmlns:p14="http://schemas.microsoft.com/office/powerpoint/2010/main" val="2835134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Evolution of ideas about Human Rights (P.308)</a:t>
            </a:r>
          </a:p>
        </p:txBody>
      </p:sp>
      <p:sp>
        <p:nvSpPr>
          <p:cNvPr id="3" name="Content Placeholder 2"/>
          <p:cNvSpPr>
            <a:spLocks noGrp="1"/>
          </p:cNvSpPr>
          <p:nvPr>
            <p:ph idx="1"/>
          </p:nvPr>
        </p:nvSpPr>
        <p:spPr/>
        <p:txBody>
          <a:bodyPr>
            <a:normAutofit fontScale="92500"/>
          </a:bodyPr>
          <a:lstStyle/>
          <a:p>
            <a:r>
              <a:rPr lang="en-US" dirty="0"/>
              <a:t>1700’s: Increasing focus on individual freedom and rejection of authoritarian rulers. </a:t>
            </a:r>
          </a:p>
          <a:p>
            <a:r>
              <a:rPr lang="en-US" dirty="0"/>
              <a:t>Late 1800’s and early 1900’s: Increasing focus on rights of religious and ethnic minorities, prisoners of war, working conditions, right to vote. </a:t>
            </a:r>
          </a:p>
          <a:p>
            <a:r>
              <a:rPr lang="en-US" dirty="0"/>
              <a:t>Later 1900’s: Increasing focus on fundamental freedoms and expansion of rights to include political, social, and economic rights; focus on elimination discrimination and abuse of women, children, people with disabilities and so on. </a:t>
            </a:r>
          </a:p>
          <a:p>
            <a:endParaRPr lang="en-US" dirty="0"/>
          </a:p>
        </p:txBody>
      </p:sp>
    </p:spTree>
    <p:extLst>
      <p:ext uri="{BB962C8B-B14F-4D97-AF65-F5344CB8AC3E}">
        <p14:creationId xmlns:p14="http://schemas.microsoft.com/office/powerpoint/2010/main" val="1189511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are ideas about human rights and democracy related?</a:t>
            </a:r>
          </a:p>
        </p:txBody>
      </p:sp>
      <p:sp>
        <p:nvSpPr>
          <p:cNvPr id="3" name="Content Placeholder 2"/>
          <p:cNvSpPr>
            <a:spLocks noGrp="1"/>
          </p:cNvSpPr>
          <p:nvPr>
            <p:ph idx="1"/>
          </p:nvPr>
        </p:nvSpPr>
        <p:spPr/>
        <p:txBody>
          <a:bodyPr/>
          <a:lstStyle/>
          <a:p>
            <a:pPr marL="0" indent="0">
              <a:buNone/>
            </a:pPr>
            <a:r>
              <a:rPr lang="en-US" dirty="0"/>
              <a:t>Democracy and Human Rights are expressions that go hand in hand. However some people question the assumption that human rights are always protected in democracies. Others say that people should not assume that those who live in democracies are the only ones who care about human rights. </a:t>
            </a:r>
          </a:p>
        </p:txBody>
      </p:sp>
    </p:spTree>
    <p:extLst>
      <p:ext uri="{BB962C8B-B14F-4D97-AF65-F5344CB8AC3E}">
        <p14:creationId xmlns:p14="http://schemas.microsoft.com/office/powerpoint/2010/main" val="228700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Milestones in the Evolution of Democracy and Human Rights. </a:t>
            </a:r>
          </a:p>
        </p:txBody>
      </p:sp>
      <p:sp>
        <p:nvSpPr>
          <p:cNvPr id="3" name="Content Placeholder 2"/>
          <p:cNvSpPr>
            <a:spLocks noGrp="1"/>
          </p:cNvSpPr>
          <p:nvPr>
            <p:ph idx="1"/>
          </p:nvPr>
        </p:nvSpPr>
        <p:spPr/>
        <p:txBody>
          <a:bodyPr/>
          <a:lstStyle/>
          <a:p>
            <a:pPr marL="0" indent="0">
              <a:buNone/>
            </a:pPr>
            <a:r>
              <a:rPr lang="en-US" dirty="0"/>
              <a:t>The Great Law of Peace: Was created by the </a:t>
            </a:r>
            <a:r>
              <a:rPr lang="en-US" dirty="0" err="1"/>
              <a:t>Haudenosaunee</a:t>
            </a:r>
            <a:r>
              <a:rPr lang="en-US" dirty="0"/>
              <a:t> who lived near the lower great lakes before the arrival of Europeans. The Great Law of Peace set out a decision-making process in which elected representatives of each nation met to make decisions on issues that concerned the Iroquois Confederacy. </a:t>
            </a:r>
          </a:p>
        </p:txBody>
      </p:sp>
    </p:spTree>
    <p:extLst>
      <p:ext uri="{BB962C8B-B14F-4D97-AF65-F5344CB8AC3E}">
        <p14:creationId xmlns:p14="http://schemas.microsoft.com/office/powerpoint/2010/main" val="3531912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American Constitution: was created in 1787 by representatives of the 13 colonies that had formed in the United States. This document established the Congress, which consists of the Senate and the House of Representatives and set out a decision making process. </a:t>
            </a:r>
          </a:p>
        </p:txBody>
      </p:sp>
    </p:spTree>
    <p:extLst>
      <p:ext uri="{BB962C8B-B14F-4D97-AF65-F5344CB8AC3E}">
        <p14:creationId xmlns:p14="http://schemas.microsoft.com/office/powerpoint/2010/main" val="2880124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pPr marL="0" indent="0">
              <a:buNone/>
            </a:pPr>
            <a:r>
              <a:rPr lang="en-US" dirty="0"/>
              <a:t>The Universal Declaration of Human Rights: was created to prevent a recurrence of World War II.  This document declares that all “human beings are born free and equal in dignity and rights” and sets out individual rights in six areas: </a:t>
            </a:r>
          </a:p>
          <a:p>
            <a:r>
              <a:rPr lang="en-US" dirty="0"/>
              <a:t>Political (The right to vote and participate in government)</a:t>
            </a:r>
          </a:p>
          <a:p>
            <a:r>
              <a:rPr lang="en-US" dirty="0"/>
              <a:t>Civil (the right to freedom of opinion and expression)</a:t>
            </a:r>
          </a:p>
          <a:p>
            <a:r>
              <a:rPr lang="en-US" dirty="0"/>
              <a:t>Equality (the right to be born free of discrimination)</a:t>
            </a:r>
          </a:p>
          <a:p>
            <a:r>
              <a:rPr lang="en-US" dirty="0"/>
              <a:t>Economic (the right to fair wages and safe working conditions)</a:t>
            </a:r>
          </a:p>
          <a:p>
            <a:r>
              <a:rPr lang="en-US" dirty="0"/>
              <a:t>Social (the right to education and adequate health care)</a:t>
            </a:r>
          </a:p>
          <a:p>
            <a:r>
              <a:rPr lang="en-US" dirty="0"/>
              <a:t>Cultural (the right to speak one’s home language)</a:t>
            </a:r>
          </a:p>
          <a:p>
            <a:endParaRPr lang="en-US" dirty="0"/>
          </a:p>
        </p:txBody>
      </p:sp>
    </p:spTree>
    <p:extLst>
      <p:ext uri="{BB962C8B-B14F-4D97-AF65-F5344CB8AC3E}">
        <p14:creationId xmlns:p14="http://schemas.microsoft.com/office/powerpoint/2010/main" val="3457507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20000"/>
          </a:bodyPr>
          <a:lstStyle/>
          <a:p>
            <a:pPr marL="0" indent="0">
              <a:buNone/>
            </a:pPr>
            <a:r>
              <a:rPr lang="en-US" dirty="0"/>
              <a:t>The Canadian Charter of Rights and Freedoms: was adopted in 1982 as part of the constitution act.  It consists of the following freedoms:</a:t>
            </a:r>
          </a:p>
          <a:p>
            <a:r>
              <a:rPr lang="en-US" dirty="0"/>
              <a:t>Fundamental Freedoms (the right to freedom of conscience and religion)</a:t>
            </a:r>
          </a:p>
          <a:p>
            <a:r>
              <a:rPr lang="en-US" dirty="0"/>
              <a:t>Democratic rights (right to vote)</a:t>
            </a:r>
          </a:p>
          <a:p>
            <a:r>
              <a:rPr lang="en-US" dirty="0"/>
              <a:t>Mobility (right to move from place to place within Canada)</a:t>
            </a:r>
          </a:p>
          <a:p>
            <a:r>
              <a:rPr lang="en-US" dirty="0"/>
              <a:t>Legal (right to life, liberty, and security of the person)</a:t>
            </a:r>
          </a:p>
          <a:p>
            <a:r>
              <a:rPr lang="en-US" dirty="0"/>
              <a:t>Equality (right to protection of the law without religion, sex, age, or physical disability)</a:t>
            </a:r>
          </a:p>
          <a:p>
            <a:r>
              <a:rPr lang="en-US" dirty="0"/>
              <a:t>Language (the equality of the French and English languages in particular situations)</a:t>
            </a:r>
          </a:p>
          <a:p>
            <a:r>
              <a:rPr lang="en-US" dirty="0"/>
              <a:t>Minority-language education rights ( provincial governments must provide certain language rights to English or French minorities, where numbers warrant) </a:t>
            </a:r>
          </a:p>
          <a:p>
            <a:endParaRPr lang="en-US" dirty="0"/>
          </a:p>
        </p:txBody>
      </p:sp>
    </p:spTree>
    <p:extLst>
      <p:ext uri="{BB962C8B-B14F-4D97-AF65-F5344CB8AC3E}">
        <p14:creationId xmlns:p14="http://schemas.microsoft.com/office/powerpoint/2010/main" val="10019877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95</TotalTime>
  <Words>1085</Words>
  <Application>Microsoft Macintosh PowerPoint</Application>
  <PresentationFormat>On-screen Show (4:3)</PresentationFormat>
  <Paragraphs>45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Book Antiqua</vt:lpstr>
      <vt:lpstr>Lucida Sans</vt:lpstr>
      <vt:lpstr>Wingdings</vt:lpstr>
      <vt:lpstr>Wingdings 2</vt:lpstr>
      <vt:lpstr>Wingdings 3</vt:lpstr>
      <vt:lpstr>Apex</vt:lpstr>
      <vt:lpstr>Human Rights, Democracy, and Globalization</vt:lpstr>
      <vt:lpstr>What are human rights?</vt:lpstr>
      <vt:lpstr>What are human rights? P.306</vt:lpstr>
      <vt:lpstr>The Evolution of ideas about Human Rights (P.308)</vt:lpstr>
      <vt:lpstr>How are ideas about human rights and democracy related?</vt:lpstr>
      <vt:lpstr>Milestones in the Evolution of Democracy and Human Rights. </vt:lpstr>
      <vt:lpstr>PowerPoint Presentation</vt:lpstr>
      <vt:lpstr>PowerPoint Presentation</vt:lpstr>
      <vt:lpstr>PowerPoint Presentation</vt:lpstr>
      <vt:lpstr>How are globalization, human rights, and democracy related?</vt:lpstr>
      <vt:lpstr>Trade and Transnational Corporations </vt:lpstr>
      <vt:lpstr>Transportation and the movement of people</vt:lpstr>
      <vt:lpstr>The Media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Democracy, and Globalization</dc:title>
  <dc:creator>Meghan Corrigan</dc:creator>
  <cp:lastModifiedBy>Jane Leeson</cp:lastModifiedBy>
  <cp:revision>12</cp:revision>
  <dcterms:created xsi:type="dcterms:W3CDTF">2011-12-28T19:47:23Z</dcterms:created>
  <dcterms:modified xsi:type="dcterms:W3CDTF">2020-11-19T18:10:25Z</dcterms:modified>
</cp:coreProperties>
</file>